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4" r:id="rId4"/>
    <p:sldMasterId id="2147483946" r:id="rId5"/>
    <p:sldMasterId id="2147483961" r:id="rId6"/>
  </p:sldMasterIdLst>
  <p:notesMasterIdLst>
    <p:notesMasterId r:id="rId42"/>
  </p:notesMasterIdLst>
  <p:handoutMasterIdLst>
    <p:handoutMasterId r:id="rId43"/>
  </p:handoutMasterIdLst>
  <p:sldIdLst>
    <p:sldId id="605" r:id="rId7"/>
    <p:sldId id="553" r:id="rId8"/>
    <p:sldId id="681" r:id="rId9"/>
    <p:sldId id="675" r:id="rId10"/>
    <p:sldId id="674" r:id="rId11"/>
    <p:sldId id="657" r:id="rId12"/>
    <p:sldId id="678" r:id="rId13"/>
    <p:sldId id="679" r:id="rId14"/>
    <p:sldId id="677" r:id="rId15"/>
    <p:sldId id="634" r:id="rId16"/>
    <p:sldId id="631" r:id="rId17"/>
    <p:sldId id="653" r:id="rId18"/>
    <p:sldId id="670" r:id="rId19"/>
    <p:sldId id="672" r:id="rId20"/>
    <p:sldId id="673" r:id="rId21"/>
    <p:sldId id="654" r:id="rId22"/>
    <p:sldId id="671" r:id="rId23"/>
    <p:sldId id="656" r:id="rId24"/>
    <p:sldId id="655" r:id="rId25"/>
    <p:sldId id="645" r:id="rId26"/>
    <p:sldId id="633" r:id="rId27"/>
    <p:sldId id="638" r:id="rId28"/>
    <p:sldId id="660" r:id="rId29"/>
    <p:sldId id="662" r:id="rId30"/>
    <p:sldId id="661" r:id="rId31"/>
    <p:sldId id="663" r:id="rId32"/>
    <p:sldId id="664" r:id="rId33"/>
    <p:sldId id="665" r:id="rId34"/>
    <p:sldId id="667" r:id="rId35"/>
    <p:sldId id="668" r:id="rId36"/>
    <p:sldId id="669" r:id="rId37"/>
    <p:sldId id="651" r:id="rId38"/>
    <p:sldId id="613" r:id="rId39"/>
    <p:sldId id="636" r:id="rId40"/>
    <p:sldId id="429" r:id="rId41"/>
  </p:sldIdLst>
  <p:sldSz cx="9906000" cy="6858000" type="A4"/>
  <p:notesSz cx="6896100" cy="10033000"/>
  <p:defaultTextStyle>
    <a:defPPr>
      <a:defRPr lang="en-US"/>
    </a:defPPr>
    <a:lvl1pPr algn="l" rtl="0" fontAlgn="base">
      <a:spcBef>
        <a:spcPct val="0"/>
      </a:spcBef>
      <a:spcAft>
        <a:spcPct val="0"/>
      </a:spcAft>
      <a:defRPr sz="1900" kern="1200">
        <a:solidFill>
          <a:schemeClr val="tx1"/>
        </a:solidFill>
        <a:latin typeface="Arial" charset="0"/>
        <a:ea typeface="+mn-ea"/>
        <a:cs typeface="Arial" charset="0"/>
      </a:defRPr>
    </a:lvl1pPr>
    <a:lvl2pPr marL="428625" indent="28575" algn="l" rtl="0" fontAlgn="base">
      <a:spcBef>
        <a:spcPct val="0"/>
      </a:spcBef>
      <a:spcAft>
        <a:spcPct val="0"/>
      </a:spcAft>
      <a:defRPr sz="1900" kern="1200">
        <a:solidFill>
          <a:schemeClr val="tx1"/>
        </a:solidFill>
        <a:latin typeface="Arial" charset="0"/>
        <a:ea typeface="+mn-ea"/>
        <a:cs typeface="Arial" charset="0"/>
      </a:defRPr>
    </a:lvl2pPr>
    <a:lvl3pPr marL="858838" indent="55563" algn="l" rtl="0" fontAlgn="base">
      <a:spcBef>
        <a:spcPct val="0"/>
      </a:spcBef>
      <a:spcAft>
        <a:spcPct val="0"/>
      </a:spcAft>
      <a:defRPr sz="1900" kern="1200">
        <a:solidFill>
          <a:schemeClr val="tx1"/>
        </a:solidFill>
        <a:latin typeface="Arial" charset="0"/>
        <a:ea typeface="+mn-ea"/>
        <a:cs typeface="Arial" charset="0"/>
      </a:defRPr>
    </a:lvl3pPr>
    <a:lvl4pPr marL="1289050" indent="82550" algn="l" rtl="0" fontAlgn="base">
      <a:spcBef>
        <a:spcPct val="0"/>
      </a:spcBef>
      <a:spcAft>
        <a:spcPct val="0"/>
      </a:spcAft>
      <a:defRPr sz="1900" kern="1200">
        <a:solidFill>
          <a:schemeClr val="tx1"/>
        </a:solidFill>
        <a:latin typeface="Arial" charset="0"/>
        <a:ea typeface="+mn-ea"/>
        <a:cs typeface="Arial" charset="0"/>
      </a:defRPr>
    </a:lvl4pPr>
    <a:lvl5pPr marL="1717675" indent="111125"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56">
          <p15:clr>
            <a:srgbClr val="A4A3A4"/>
          </p15:clr>
        </p15:guide>
        <p15:guide id="2" orient="horz" pos="4032">
          <p15:clr>
            <a:srgbClr val="A4A3A4"/>
          </p15:clr>
        </p15:guide>
        <p15:guide id="3" orient="horz" pos="288">
          <p15:clr>
            <a:srgbClr val="A4A3A4"/>
          </p15:clr>
        </p15:guide>
        <p15:guide id="4" pos="1344">
          <p15:clr>
            <a:srgbClr val="A4A3A4"/>
          </p15:clr>
        </p15:guide>
        <p15:guide id="5" pos="1440">
          <p15:clr>
            <a:srgbClr val="A4A3A4"/>
          </p15:clr>
        </p15:guide>
        <p15:guide id="6" pos="4800">
          <p15:clr>
            <a:srgbClr val="A4A3A4"/>
          </p15:clr>
        </p15:guide>
        <p15:guide id="7" pos="3648">
          <p15:clr>
            <a:srgbClr val="A4A3A4"/>
          </p15:clr>
        </p15:guide>
        <p15:guide id="8" pos="2496">
          <p15:clr>
            <a:srgbClr val="A4A3A4"/>
          </p15:clr>
        </p15:guide>
        <p15:guide id="9" pos="2592">
          <p15:clr>
            <a:srgbClr val="A4A3A4"/>
          </p15:clr>
        </p15:guide>
        <p15:guide id="10" pos="3744">
          <p15:clr>
            <a:srgbClr val="A4A3A4"/>
          </p15:clr>
        </p15:guide>
        <p15:guide id="11" pos="4896">
          <p15:clr>
            <a:srgbClr val="A4A3A4"/>
          </p15:clr>
        </p15:guide>
        <p15:guide id="12" pos="5952">
          <p15:clr>
            <a:srgbClr val="A4A3A4"/>
          </p15:clr>
        </p15:guide>
        <p15:guide id="13" pos="288">
          <p15:clr>
            <a:srgbClr val="A4A3A4"/>
          </p15:clr>
        </p15:guide>
      </p15:sldGuideLst>
    </p:ext>
    <p:ext uri="{2D200454-40CA-4A62-9FC3-DE9A4176ACB9}">
      <p15:notesGuideLst xmlns:p15="http://schemas.microsoft.com/office/powerpoint/2012/main">
        <p15:guide id="1" orient="horz" pos="3160">
          <p15:clr>
            <a:srgbClr val="A4A3A4"/>
          </p15:clr>
        </p15:guide>
        <p15:guide id="2" pos="217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A2E"/>
    <a:srgbClr val="004A95"/>
    <a:srgbClr val="92D400"/>
    <a:srgbClr val="002776"/>
    <a:srgbClr val="FFFFFF"/>
    <a:srgbClr val="D8FF81"/>
    <a:srgbClr val="00ABE8"/>
    <a:srgbClr val="98CA4A"/>
    <a:srgbClr val="1C923E"/>
    <a:srgbClr val="C9D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1" autoAdjust="0"/>
    <p:restoredTop sz="99856" autoAdjust="0"/>
  </p:normalViewPr>
  <p:slideViewPr>
    <p:cSldViewPr>
      <p:cViewPr varScale="1">
        <p:scale>
          <a:sx n="70" d="100"/>
          <a:sy n="70" d="100"/>
        </p:scale>
        <p:origin x="1176" y="68"/>
      </p:cViewPr>
      <p:guideLst>
        <p:guide orient="horz" pos="1056"/>
        <p:guide orient="horz" pos="4032"/>
        <p:guide orient="horz" pos="288"/>
        <p:guide pos="1344"/>
        <p:guide pos="1440"/>
        <p:guide pos="4800"/>
        <p:guide pos="3648"/>
        <p:guide pos="2496"/>
        <p:guide pos="2592"/>
        <p:guide pos="3744"/>
        <p:guide pos="4896"/>
        <p:guide pos="5952"/>
        <p:guide pos="288"/>
      </p:guideLst>
    </p:cSldViewPr>
  </p:slideViewPr>
  <p:outlineViewPr>
    <p:cViewPr>
      <p:scale>
        <a:sx n="33" d="100"/>
        <a:sy n="33" d="100"/>
      </p:scale>
      <p:origin x="0" y="7920"/>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73" d="100"/>
          <a:sy n="73" d="100"/>
        </p:scale>
        <p:origin x="-2172" y="-102"/>
      </p:cViewPr>
      <p:guideLst>
        <p:guide orient="horz" pos="3160"/>
        <p:guide pos="21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Program Cost</c:v>
                </c:pt>
              </c:strCache>
            </c:strRef>
          </c:tx>
          <c:spPr>
            <a:solidFill>
              <a:schemeClr val="accent3"/>
            </a:solidFill>
            <a:ln w="57150">
              <a:solidFill>
                <a:schemeClr val="bg2"/>
              </a:solidFill>
            </a:ln>
          </c:spPr>
          <c:dPt>
            <c:idx val="0"/>
            <c:bubble3D val="0"/>
            <c:spPr>
              <a:solidFill>
                <a:srgbClr val="00ABE8"/>
              </a:solidFill>
              <a:ln w="57150">
                <a:solidFill>
                  <a:schemeClr val="bg2"/>
                </a:solidFill>
              </a:ln>
            </c:spPr>
          </c:dPt>
          <c:dPt>
            <c:idx val="1"/>
            <c:bubble3D val="0"/>
            <c:spPr>
              <a:solidFill>
                <a:srgbClr val="98CA4A"/>
              </a:solidFill>
              <a:ln w="57150">
                <a:solidFill>
                  <a:schemeClr val="bg2"/>
                </a:solidFill>
              </a:ln>
            </c:spPr>
          </c:dPt>
          <c:dLbls>
            <c:spPr>
              <a:noFill/>
              <a:ln>
                <a:noFill/>
              </a:ln>
              <a:effectLst/>
            </c:spPr>
            <c:txPr>
              <a:bodyPr/>
              <a:lstStyle/>
              <a:p>
                <a:pPr>
                  <a:defRPr sz="1800" b="0">
                    <a:solidFill>
                      <a:schemeClr val="bg1"/>
                    </a:solidFill>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EC Related Cost</c:v>
                </c:pt>
                <c:pt idx="1">
                  <c:v>Non-EC Related Cost</c:v>
                </c:pt>
              </c:strCache>
            </c:strRef>
          </c:cat>
          <c:val>
            <c:numRef>
              <c:f>Sheet1!$B$2:$B$3</c:f>
              <c:numCache>
                <c:formatCode>"$"#,##0</c:formatCode>
                <c:ptCount val="2"/>
                <c:pt idx="0">
                  <c:v>71000000</c:v>
                </c:pt>
                <c:pt idx="1">
                  <c:v>58000000</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Program Cost</c:v>
                </c:pt>
              </c:strCache>
            </c:strRef>
          </c:tx>
          <c:spPr>
            <a:solidFill>
              <a:schemeClr val="accent3"/>
            </a:solidFill>
            <a:ln w="57150">
              <a:solidFill>
                <a:schemeClr val="bg2"/>
              </a:solidFill>
            </a:ln>
          </c:spPr>
          <c:dPt>
            <c:idx val="0"/>
            <c:bubble3D val="0"/>
            <c:spPr>
              <a:solidFill>
                <a:srgbClr val="00ABE8"/>
              </a:solidFill>
              <a:ln w="57150">
                <a:solidFill>
                  <a:schemeClr val="bg2"/>
                </a:solidFill>
              </a:ln>
            </c:spPr>
          </c:dPt>
          <c:dPt>
            <c:idx val="1"/>
            <c:bubble3D val="0"/>
            <c:spPr>
              <a:solidFill>
                <a:srgbClr val="98CA4A"/>
              </a:solidFill>
              <a:ln w="57150">
                <a:solidFill>
                  <a:schemeClr val="bg2"/>
                </a:solidFill>
              </a:ln>
            </c:spPr>
          </c:dPt>
          <c:dLbls>
            <c:spPr>
              <a:noFill/>
              <a:ln>
                <a:noFill/>
              </a:ln>
              <a:effectLst/>
            </c:spPr>
            <c:txPr>
              <a:bodyPr/>
              <a:lstStyle/>
              <a:p>
                <a:pPr>
                  <a:defRPr sz="1800" b="0">
                    <a:solidFill>
                      <a:schemeClr val="bg1"/>
                    </a:solidFill>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Sheet1!$A$2:$A$3</c:f>
              <c:strCache>
                <c:ptCount val="2"/>
                <c:pt idx="0">
                  <c:v>EC Related Cost</c:v>
                </c:pt>
                <c:pt idx="1">
                  <c:v>Non-EC Related Cost</c:v>
                </c:pt>
              </c:strCache>
            </c:strRef>
          </c:cat>
          <c:val>
            <c:numRef>
              <c:f>Sheet1!$B$2:$B$3</c:f>
              <c:numCache>
                <c:formatCode>"$"#,##0</c:formatCode>
                <c:ptCount val="2"/>
                <c:pt idx="0">
                  <c:v>71000000</c:v>
                </c:pt>
                <c:pt idx="1">
                  <c:v>58000000</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2044963287576"/>
          <c:y val="3.8194444444444448E-2"/>
          <c:w val="0.31991807208500711"/>
          <c:h val="0.92361111111111116"/>
        </c:manualLayout>
      </c:layout>
      <c:barChart>
        <c:barDir val="col"/>
        <c:grouping val="stacked"/>
        <c:varyColors val="0"/>
        <c:ser>
          <c:idx val="0"/>
          <c:order val="0"/>
          <c:tx>
            <c:strRef>
              <c:f>Sheet1!$B$1</c:f>
              <c:strCache>
                <c:ptCount val="1"/>
                <c:pt idx="0">
                  <c:v>Design Labor</c:v>
                </c:pt>
              </c:strCache>
            </c:strRef>
          </c:tx>
          <c:spPr>
            <a:ln w="28575">
              <a:solidFill>
                <a:schemeClr val="bg2"/>
              </a:solidFill>
            </a:ln>
          </c:spPr>
          <c:invertIfNegative val="0"/>
          <c:cat>
            <c:strRef>
              <c:f>Sheet1!$A$2</c:f>
              <c:strCache>
                <c:ptCount val="1"/>
                <c:pt idx="0">
                  <c:v>Cost Component</c:v>
                </c:pt>
              </c:strCache>
            </c:strRef>
          </c:cat>
          <c:val>
            <c:numRef>
              <c:f>Sheet1!$B$2</c:f>
              <c:numCache>
                <c:formatCode>0%</c:formatCode>
                <c:ptCount val="1"/>
                <c:pt idx="0">
                  <c:v>0.21782178217821782</c:v>
                </c:pt>
              </c:numCache>
            </c:numRef>
          </c:val>
        </c:ser>
        <c:ser>
          <c:idx val="1"/>
          <c:order val="1"/>
          <c:tx>
            <c:strRef>
              <c:f>Sheet1!$C$1</c:f>
              <c:strCache>
                <c:ptCount val="1"/>
                <c:pt idx="0">
                  <c:v>Testing</c:v>
                </c:pt>
              </c:strCache>
            </c:strRef>
          </c:tx>
          <c:spPr>
            <a:ln w="28575">
              <a:solidFill>
                <a:schemeClr val="bg2"/>
              </a:solidFill>
            </a:ln>
          </c:spPr>
          <c:invertIfNegative val="0"/>
          <c:cat>
            <c:strRef>
              <c:f>Sheet1!$A$2</c:f>
              <c:strCache>
                <c:ptCount val="1"/>
                <c:pt idx="0">
                  <c:v>Cost Component</c:v>
                </c:pt>
              </c:strCache>
            </c:strRef>
          </c:cat>
          <c:val>
            <c:numRef>
              <c:f>Sheet1!$C$2</c:f>
              <c:numCache>
                <c:formatCode>0%</c:formatCode>
                <c:ptCount val="1"/>
                <c:pt idx="0">
                  <c:v>0.14851485148514851</c:v>
                </c:pt>
              </c:numCache>
            </c:numRef>
          </c:val>
        </c:ser>
        <c:ser>
          <c:idx val="2"/>
          <c:order val="2"/>
          <c:tx>
            <c:strRef>
              <c:f>Sheet1!$D$1</c:f>
              <c:strCache>
                <c:ptCount val="1"/>
                <c:pt idx="0">
                  <c:v>Production Labor</c:v>
                </c:pt>
              </c:strCache>
            </c:strRef>
          </c:tx>
          <c:spPr>
            <a:ln w="28575">
              <a:solidFill>
                <a:schemeClr val="bg2"/>
              </a:solidFill>
            </a:ln>
          </c:spPr>
          <c:invertIfNegative val="0"/>
          <c:cat>
            <c:strRef>
              <c:f>Sheet1!$A$2</c:f>
              <c:strCache>
                <c:ptCount val="1"/>
                <c:pt idx="0">
                  <c:v>Cost Component</c:v>
                </c:pt>
              </c:strCache>
            </c:strRef>
          </c:cat>
          <c:val>
            <c:numRef>
              <c:f>Sheet1!$D$2</c:f>
              <c:numCache>
                <c:formatCode>0%</c:formatCode>
                <c:ptCount val="1"/>
                <c:pt idx="0">
                  <c:v>0.12871287128712872</c:v>
                </c:pt>
              </c:numCache>
            </c:numRef>
          </c:val>
        </c:ser>
        <c:ser>
          <c:idx val="3"/>
          <c:order val="3"/>
          <c:tx>
            <c:strRef>
              <c:f>Sheet1!$E$1</c:f>
              <c:strCache>
                <c:ptCount val="1"/>
                <c:pt idx="0">
                  <c:v>Support Labor</c:v>
                </c:pt>
              </c:strCache>
            </c:strRef>
          </c:tx>
          <c:spPr>
            <a:ln w="28575">
              <a:solidFill>
                <a:schemeClr val="bg2"/>
              </a:solidFill>
            </a:ln>
          </c:spPr>
          <c:invertIfNegative val="0"/>
          <c:cat>
            <c:strRef>
              <c:f>Sheet1!$A$2</c:f>
              <c:strCache>
                <c:ptCount val="1"/>
                <c:pt idx="0">
                  <c:v>Cost Component</c:v>
                </c:pt>
              </c:strCache>
            </c:strRef>
          </c:cat>
          <c:val>
            <c:numRef>
              <c:f>Sheet1!$E$2</c:f>
              <c:numCache>
                <c:formatCode>0%</c:formatCode>
                <c:ptCount val="1"/>
                <c:pt idx="0">
                  <c:v>4.9504950495049507E-2</c:v>
                </c:pt>
              </c:numCache>
            </c:numRef>
          </c:val>
        </c:ser>
        <c:ser>
          <c:idx val="4"/>
          <c:order val="4"/>
          <c:tx>
            <c:strRef>
              <c:f>Sheet1!$F$1</c:f>
              <c:strCache>
                <c:ptCount val="1"/>
                <c:pt idx="0">
                  <c:v>Tooling</c:v>
                </c:pt>
              </c:strCache>
            </c:strRef>
          </c:tx>
          <c:spPr>
            <a:ln w="28575">
              <a:solidFill>
                <a:schemeClr val="bg2"/>
              </a:solidFill>
            </a:ln>
          </c:spPr>
          <c:invertIfNegative val="0"/>
          <c:cat>
            <c:strRef>
              <c:f>Sheet1!$A$2</c:f>
              <c:strCache>
                <c:ptCount val="1"/>
                <c:pt idx="0">
                  <c:v>Cost Component</c:v>
                </c:pt>
              </c:strCache>
            </c:strRef>
          </c:cat>
          <c:val>
            <c:numRef>
              <c:f>Sheet1!$F$2</c:f>
              <c:numCache>
                <c:formatCode>0%</c:formatCode>
                <c:ptCount val="1"/>
                <c:pt idx="0">
                  <c:v>0.14851485148514851</c:v>
                </c:pt>
              </c:numCache>
            </c:numRef>
          </c:val>
        </c:ser>
        <c:ser>
          <c:idx val="5"/>
          <c:order val="5"/>
          <c:tx>
            <c:strRef>
              <c:f>Sheet1!$G$1</c:f>
              <c:strCache>
                <c:ptCount val="1"/>
                <c:pt idx="0">
                  <c:v>Material Scrap</c:v>
                </c:pt>
              </c:strCache>
            </c:strRef>
          </c:tx>
          <c:spPr>
            <a:ln w="28575">
              <a:solidFill>
                <a:schemeClr val="bg2"/>
              </a:solidFill>
            </a:ln>
          </c:spPr>
          <c:invertIfNegative val="0"/>
          <c:cat>
            <c:strRef>
              <c:f>Sheet1!$A$2</c:f>
              <c:strCache>
                <c:ptCount val="1"/>
                <c:pt idx="0">
                  <c:v>Cost Component</c:v>
                </c:pt>
              </c:strCache>
            </c:strRef>
          </c:cat>
          <c:val>
            <c:numRef>
              <c:f>Sheet1!$G$2</c:f>
              <c:numCache>
                <c:formatCode>0%</c:formatCode>
                <c:ptCount val="1"/>
                <c:pt idx="0">
                  <c:v>0.18811881188118812</c:v>
                </c:pt>
              </c:numCache>
            </c:numRef>
          </c:val>
        </c:ser>
        <c:ser>
          <c:idx val="6"/>
          <c:order val="6"/>
          <c:tx>
            <c:strRef>
              <c:f>Sheet1!$H$1</c:f>
              <c:strCache>
                <c:ptCount val="1"/>
                <c:pt idx="0">
                  <c:v>Material Rework</c:v>
                </c:pt>
              </c:strCache>
            </c:strRef>
          </c:tx>
          <c:spPr>
            <a:ln w="28575">
              <a:solidFill>
                <a:schemeClr val="bg2"/>
              </a:solidFill>
            </a:ln>
          </c:spPr>
          <c:invertIfNegative val="0"/>
          <c:cat>
            <c:strRef>
              <c:f>Sheet1!$A$2</c:f>
              <c:strCache>
                <c:ptCount val="1"/>
                <c:pt idx="0">
                  <c:v>Cost Component</c:v>
                </c:pt>
              </c:strCache>
            </c:strRef>
          </c:cat>
          <c:val>
            <c:numRef>
              <c:f>Sheet1!$H$2</c:f>
              <c:numCache>
                <c:formatCode>0%</c:formatCode>
                <c:ptCount val="1"/>
                <c:pt idx="0">
                  <c:v>0.11881188118811881</c:v>
                </c:pt>
              </c:numCache>
            </c:numRef>
          </c:val>
        </c:ser>
        <c:dLbls>
          <c:showLegendKey val="0"/>
          <c:showVal val="0"/>
          <c:showCatName val="0"/>
          <c:showSerName val="0"/>
          <c:showPercent val="0"/>
          <c:showBubbleSize val="0"/>
        </c:dLbls>
        <c:gapWidth val="100"/>
        <c:overlap val="100"/>
        <c:axId val="492065392"/>
        <c:axId val="513904560"/>
      </c:barChart>
      <c:catAx>
        <c:axId val="492065392"/>
        <c:scaling>
          <c:orientation val="minMax"/>
        </c:scaling>
        <c:delete val="1"/>
        <c:axPos val="b"/>
        <c:numFmt formatCode="General" sourceLinked="0"/>
        <c:majorTickMark val="out"/>
        <c:minorTickMark val="none"/>
        <c:tickLblPos val="nextTo"/>
        <c:crossAx val="513904560"/>
        <c:crosses val="autoZero"/>
        <c:auto val="1"/>
        <c:lblAlgn val="ctr"/>
        <c:lblOffset val="100"/>
        <c:noMultiLvlLbl val="0"/>
      </c:catAx>
      <c:valAx>
        <c:axId val="513904560"/>
        <c:scaling>
          <c:orientation val="minMax"/>
          <c:max val="1"/>
        </c:scaling>
        <c:delete val="0"/>
        <c:axPos val="l"/>
        <c:majorGridlines>
          <c:spPr>
            <a:ln>
              <a:solidFill>
                <a:schemeClr val="bg1">
                  <a:lumMod val="75000"/>
                </a:schemeClr>
              </a:solidFill>
            </a:ln>
          </c:spPr>
        </c:majorGridlines>
        <c:numFmt formatCode="0%" sourceLinked="1"/>
        <c:majorTickMark val="out"/>
        <c:minorTickMark val="none"/>
        <c:tickLblPos val="nextTo"/>
        <c:spPr>
          <a:ln>
            <a:noFill/>
          </a:ln>
        </c:spPr>
        <c:txPr>
          <a:bodyPr/>
          <a:lstStyle/>
          <a:p>
            <a:pPr>
              <a:defRPr sz="1000"/>
            </a:pPr>
            <a:endParaRPr lang="en-US"/>
          </a:p>
        </c:txPr>
        <c:crossAx val="492065392"/>
        <c:crosses val="autoZero"/>
        <c:crossBetween val="between"/>
        <c:majorUnit val="0.2"/>
      </c:valAx>
    </c:plotArea>
    <c:legend>
      <c:legendPos val="r"/>
      <c:layout>
        <c:manualLayout>
          <c:xMode val="edge"/>
          <c:yMode val="edge"/>
          <c:x val="0.43642857804122037"/>
          <c:y val="5.0546533245844266E-2"/>
          <c:w val="0.4495613389115235"/>
          <c:h val="0.8641847112860892"/>
        </c:manualLayout>
      </c:layout>
      <c:overlay val="0"/>
      <c:txPr>
        <a:bodyPr/>
        <a:lstStyle/>
        <a:p>
          <a:pPr>
            <a:defRPr sz="11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9263" cy="50165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defTabSz="635000">
              <a:defRPr sz="800">
                <a:ea typeface="+mn-ea"/>
              </a:defRPr>
            </a:lvl1pPr>
          </a:lstStyle>
          <a:p>
            <a:pPr>
              <a:defRPr/>
            </a:pPr>
            <a:endParaRPr lang="en-GB" dirty="0"/>
          </a:p>
        </p:txBody>
      </p:sp>
      <p:sp>
        <p:nvSpPr>
          <p:cNvPr id="3" name="Date Placeholder 2"/>
          <p:cNvSpPr>
            <a:spLocks noGrp="1"/>
          </p:cNvSpPr>
          <p:nvPr>
            <p:ph type="dt" sz="quarter" idx="1"/>
          </p:nvPr>
        </p:nvSpPr>
        <p:spPr bwMode="auto">
          <a:xfrm>
            <a:off x="3906838" y="0"/>
            <a:ext cx="2987675" cy="50165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r" defTabSz="635000">
              <a:defRPr sz="800"/>
            </a:lvl1pPr>
          </a:lstStyle>
          <a:p>
            <a:fld id="{F91C4D56-9BF7-4435-ADB7-F7E8B8D5CEA7}" type="datetime1">
              <a:rPr lang="en-US" smtClean="0"/>
              <a:pPr/>
              <a:t>6/4/2015</a:t>
            </a:fld>
            <a:endParaRPr lang="en-GB" dirty="0"/>
          </a:p>
        </p:txBody>
      </p:sp>
      <p:sp>
        <p:nvSpPr>
          <p:cNvPr id="4" name="Footer Placeholder 3"/>
          <p:cNvSpPr>
            <a:spLocks noGrp="1"/>
          </p:cNvSpPr>
          <p:nvPr>
            <p:ph type="ftr" sz="quarter" idx="2"/>
          </p:nvPr>
        </p:nvSpPr>
        <p:spPr bwMode="auto">
          <a:xfrm>
            <a:off x="0" y="9529763"/>
            <a:ext cx="2989263" cy="50165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defTabSz="635000">
              <a:defRPr sz="800">
                <a:ea typeface="+mn-ea"/>
              </a:defRPr>
            </a:lvl1pPr>
          </a:lstStyle>
          <a:p>
            <a:pPr>
              <a:defRPr/>
            </a:pPr>
            <a:endParaRPr lang="en-GB" dirty="0"/>
          </a:p>
        </p:txBody>
      </p:sp>
      <p:sp>
        <p:nvSpPr>
          <p:cNvPr id="5" name="Slide Number Placeholder 4"/>
          <p:cNvSpPr>
            <a:spLocks noGrp="1"/>
          </p:cNvSpPr>
          <p:nvPr>
            <p:ph type="sldNum" sz="quarter" idx="3"/>
          </p:nvPr>
        </p:nvSpPr>
        <p:spPr bwMode="auto">
          <a:xfrm>
            <a:off x="3906838" y="9529763"/>
            <a:ext cx="2987675" cy="50165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r" defTabSz="635000">
              <a:defRPr sz="800"/>
            </a:lvl1pPr>
          </a:lstStyle>
          <a:p>
            <a:fld id="{0C952990-5C4F-4D54-AA96-1C25DC6F27CF}" type="slidenum">
              <a:rPr lang="en-GB"/>
              <a:pPr/>
              <a:t>‹#›</a:t>
            </a:fld>
            <a:endParaRPr lang="en-GB" dirty="0"/>
          </a:p>
        </p:txBody>
      </p:sp>
    </p:spTree>
    <p:extLst>
      <p:ext uri="{BB962C8B-B14F-4D97-AF65-F5344CB8AC3E}">
        <p14:creationId xmlns:p14="http://schemas.microsoft.com/office/powerpoint/2010/main" val="18527399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9263" cy="50165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defTabSz="635000">
              <a:defRPr sz="1200">
                <a:latin typeface="Calibri" pitchFamily="34" charset="0"/>
                <a:ea typeface="+mn-ea"/>
              </a:defRPr>
            </a:lvl1pPr>
          </a:lstStyle>
          <a:p>
            <a:pPr>
              <a:defRPr/>
            </a:pPr>
            <a:endParaRPr lang="en-GB" dirty="0"/>
          </a:p>
        </p:txBody>
      </p:sp>
      <p:sp>
        <p:nvSpPr>
          <p:cNvPr id="3" name="Date Placeholder 2"/>
          <p:cNvSpPr>
            <a:spLocks noGrp="1"/>
          </p:cNvSpPr>
          <p:nvPr>
            <p:ph type="dt" idx="1"/>
          </p:nvPr>
        </p:nvSpPr>
        <p:spPr bwMode="auto">
          <a:xfrm>
            <a:off x="3906838" y="0"/>
            <a:ext cx="2987675" cy="50165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r" defTabSz="635000">
              <a:defRPr sz="1200">
                <a:latin typeface="Calibri" charset="0"/>
              </a:defRPr>
            </a:lvl1pPr>
          </a:lstStyle>
          <a:p>
            <a:fld id="{64E00DF7-488C-4970-A446-9161E5E8E33D}" type="datetime1">
              <a:rPr lang="en-US" smtClean="0"/>
              <a:pPr/>
              <a:t>6/4/2015</a:t>
            </a:fld>
            <a:endParaRPr lang="en-GB" dirty="0"/>
          </a:p>
        </p:txBody>
      </p:sp>
      <p:sp>
        <p:nvSpPr>
          <p:cNvPr id="4" name="Slide Image Placeholder 3"/>
          <p:cNvSpPr>
            <a:spLocks noGrp="1" noRot="1" noChangeAspect="1"/>
          </p:cNvSpPr>
          <p:nvPr>
            <p:ph type="sldImg" idx="2"/>
          </p:nvPr>
        </p:nvSpPr>
        <p:spPr>
          <a:xfrm>
            <a:off x="731838" y="752475"/>
            <a:ext cx="5434012" cy="3762375"/>
          </a:xfrm>
          <a:prstGeom prst="rect">
            <a:avLst/>
          </a:prstGeom>
          <a:noFill/>
          <a:ln w="12700">
            <a:solidFill>
              <a:prstClr val="black"/>
            </a:solidFill>
          </a:ln>
        </p:spPr>
        <p:txBody>
          <a:bodyPr vert="horz" lIns="139391" tIns="69696" rIns="139391" bIns="69696" rtlCol="0" anchor="ctr"/>
          <a:lstStyle/>
          <a:p>
            <a:pPr lvl="0"/>
            <a:endParaRPr lang="en-GB" noProof="0" dirty="0"/>
          </a:p>
        </p:txBody>
      </p:sp>
      <p:sp>
        <p:nvSpPr>
          <p:cNvPr id="5" name="Notes Placeholder 4"/>
          <p:cNvSpPr>
            <a:spLocks noGrp="1"/>
          </p:cNvSpPr>
          <p:nvPr>
            <p:ph type="body" sz="quarter" idx="3"/>
          </p:nvPr>
        </p:nvSpPr>
        <p:spPr bwMode="auto">
          <a:xfrm>
            <a:off x="688975" y="4765675"/>
            <a:ext cx="5518150" cy="451485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0" y="9529763"/>
            <a:ext cx="2989263" cy="50165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defTabSz="635000">
              <a:defRPr sz="1200">
                <a:latin typeface="Calibri" pitchFamily="34" charset="0"/>
                <a:ea typeface="+mn-ea"/>
              </a:defRPr>
            </a:lvl1pPr>
          </a:lstStyle>
          <a:p>
            <a:pPr>
              <a:defRPr/>
            </a:pPr>
            <a:endParaRPr lang="en-GB" dirty="0"/>
          </a:p>
        </p:txBody>
      </p:sp>
      <p:sp>
        <p:nvSpPr>
          <p:cNvPr id="7" name="Slide Number Placeholder 6"/>
          <p:cNvSpPr>
            <a:spLocks noGrp="1"/>
          </p:cNvSpPr>
          <p:nvPr>
            <p:ph type="sldNum" sz="quarter" idx="5"/>
          </p:nvPr>
        </p:nvSpPr>
        <p:spPr bwMode="auto">
          <a:xfrm>
            <a:off x="3906838" y="9529763"/>
            <a:ext cx="2987675" cy="50165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r" defTabSz="635000">
              <a:defRPr sz="1200">
                <a:latin typeface="Calibri" charset="0"/>
              </a:defRPr>
            </a:lvl1pPr>
          </a:lstStyle>
          <a:p>
            <a:fld id="{9A70C911-C5DB-45FD-9D13-029628D97405}" type="slidenum">
              <a:rPr lang="en-GB"/>
              <a:pPr/>
              <a:t>‹#›</a:t>
            </a:fld>
            <a:endParaRPr lang="en-GB" dirty="0"/>
          </a:p>
        </p:txBody>
      </p:sp>
    </p:spTree>
    <p:extLst>
      <p:ext uri="{BB962C8B-B14F-4D97-AF65-F5344CB8AC3E}">
        <p14:creationId xmlns:p14="http://schemas.microsoft.com/office/powerpoint/2010/main" val="32405986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mn-lt"/>
        <a:ea typeface="Geneva" charset="-128"/>
        <a:cs typeface="+mn-cs"/>
      </a:defRPr>
    </a:lvl1pPr>
    <a:lvl2pPr marL="37931725" indent="-37474525" algn="l" rtl="0" eaLnBrk="0" fontAlgn="base" hangingPunct="0">
      <a:spcBef>
        <a:spcPct val="30000"/>
      </a:spcBef>
      <a:spcAft>
        <a:spcPct val="0"/>
      </a:spcAft>
      <a:defRPr sz="1100" kern="1200">
        <a:solidFill>
          <a:schemeClr val="tx1"/>
        </a:solidFill>
        <a:latin typeface="+mn-lt"/>
        <a:ea typeface="Geneva" charset="-128"/>
        <a:cs typeface="+mn-cs"/>
      </a:defRPr>
    </a:lvl2pPr>
    <a:lvl3pPr marL="1074420" indent="-214884" algn="l" rtl="0" eaLnBrk="0" fontAlgn="base" hangingPunct="0">
      <a:spcBef>
        <a:spcPct val="30000"/>
      </a:spcBef>
      <a:spcAft>
        <a:spcPct val="0"/>
      </a:spcAft>
      <a:defRPr sz="1100" kern="1200">
        <a:solidFill>
          <a:schemeClr val="tx1"/>
        </a:solidFill>
        <a:latin typeface="+mn-lt"/>
        <a:ea typeface="Geneva" charset="-128"/>
        <a:cs typeface="+mn-cs"/>
      </a:defRPr>
    </a:lvl3pPr>
    <a:lvl4pPr marL="1504188" indent="-214884" algn="l" rtl="0" eaLnBrk="0" fontAlgn="base" hangingPunct="0">
      <a:spcBef>
        <a:spcPct val="30000"/>
      </a:spcBef>
      <a:spcAft>
        <a:spcPct val="0"/>
      </a:spcAft>
      <a:defRPr sz="1100" kern="1200">
        <a:solidFill>
          <a:schemeClr val="tx1"/>
        </a:solidFill>
        <a:latin typeface="+mn-lt"/>
        <a:ea typeface="Geneva" charset="-128"/>
        <a:cs typeface="+mn-cs"/>
      </a:defRPr>
    </a:lvl4pPr>
    <a:lvl5pPr marL="1933956" indent="-214884" algn="l" rtl="0" eaLnBrk="0" fontAlgn="base" hangingPunct="0">
      <a:spcBef>
        <a:spcPct val="30000"/>
      </a:spcBef>
      <a:spcAft>
        <a:spcPct val="0"/>
      </a:spcAft>
      <a:defRPr sz="1100" kern="1200">
        <a:solidFill>
          <a:schemeClr val="tx1"/>
        </a:solidFill>
        <a:latin typeface="+mn-lt"/>
        <a:ea typeface="Geneva" charset="-128"/>
        <a:cs typeface="+mn-cs"/>
      </a:defRPr>
    </a:lvl5pPr>
    <a:lvl6pPr marL="2148840" algn="l" defTabSz="859536" rtl="0" eaLnBrk="1" latinLnBrk="0" hangingPunct="1">
      <a:defRPr sz="1100" kern="1200">
        <a:solidFill>
          <a:schemeClr val="tx1"/>
        </a:solidFill>
        <a:latin typeface="+mn-lt"/>
        <a:ea typeface="+mn-ea"/>
        <a:cs typeface="+mn-cs"/>
      </a:defRPr>
    </a:lvl6pPr>
    <a:lvl7pPr marL="2578608" algn="l" defTabSz="859536" rtl="0" eaLnBrk="1" latinLnBrk="0" hangingPunct="1">
      <a:defRPr sz="1100" kern="1200">
        <a:solidFill>
          <a:schemeClr val="tx1"/>
        </a:solidFill>
        <a:latin typeface="+mn-lt"/>
        <a:ea typeface="+mn-ea"/>
        <a:cs typeface="+mn-cs"/>
      </a:defRPr>
    </a:lvl7pPr>
    <a:lvl8pPr marL="3008376" algn="l" defTabSz="859536" rtl="0" eaLnBrk="1" latinLnBrk="0" hangingPunct="1">
      <a:defRPr sz="1100" kern="1200">
        <a:solidFill>
          <a:schemeClr val="tx1"/>
        </a:solidFill>
        <a:latin typeface="+mn-lt"/>
        <a:ea typeface="+mn-ea"/>
        <a:cs typeface="+mn-cs"/>
      </a:defRPr>
    </a:lvl8pPr>
    <a:lvl9pPr marL="3438144" algn="l" defTabSz="85953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9A70C911-C5DB-45FD-9D13-029628D97405}" type="slidenum">
              <a:rPr lang="en-GB" smtClean="0"/>
              <a:pPr/>
              <a:t>1</a:t>
            </a:fld>
            <a:endParaRPr lang="en-GB" dirty="0"/>
          </a:p>
        </p:txBody>
      </p:sp>
    </p:spTree>
    <p:extLst>
      <p:ext uri="{BB962C8B-B14F-4D97-AF65-F5344CB8AC3E}">
        <p14:creationId xmlns:p14="http://schemas.microsoft.com/office/powerpoint/2010/main" val="276671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0C911-C5DB-45FD-9D13-029628D97405}" type="slidenum">
              <a:rPr lang="en-GB" smtClean="0"/>
              <a:pPr/>
              <a:t>3</a:t>
            </a:fld>
            <a:endParaRPr lang="en-GB" dirty="0"/>
          </a:p>
        </p:txBody>
      </p:sp>
    </p:spTree>
    <p:extLst>
      <p:ext uri="{BB962C8B-B14F-4D97-AF65-F5344CB8AC3E}">
        <p14:creationId xmlns:p14="http://schemas.microsoft.com/office/powerpoint/2010/main" val="251998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0C911-C5DB-45FD-9D13-029628D97405}" type="slidenum">
              <a:rPr lang="en-GB" smtClean="0"/>
              <a:pPr/>
              <a:t>4</a:t>
            </a:fld>
            <a:endParaRPr lang="en-GB" dirty="0"/>
          </a:p>
        </p:txBody>
      </p:sp>
    </p:spTree>
    <p:extLst>
      <p:ext uri="{BB962C8B-B14F-4D97-AF65-F5344CB8AC3E}">
        <p14:creationId xmlns:p14="http://schemas.microsoft.com/office/powerpoint/2010/main" val="251998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0C911-C5DB-45FD-9D13-029628D97405}" type="slidenum">
              <a:rPr lang="en-GB" smtClean="0"/>
              <a:pPr/>
              <a:t>5</a:t>
            </a:fld>
            <a:endParaRPr lang="en-GB" dirty="0"/>
          </a:p>
        </p:txBody>
      </p:sp>
    </p:spTree>
    <p:extLst>
      <p:ext uri="{BB962C8B-B14F-4D97-AF65-F5344CB8AC3E}">
        <p14:creationId xmlns:p14="http://schemas.microsoft.com/office/powerpoint/2010/main" val="2519982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0C911-C5DB-45FD-9D13-029628D97405}" type="slidenum">
              <a:rPr lang="en-GB" smtClean="0"/>
              <a:pPr/>
              <a:t>6</a:t>
            </a:fld>
            <a:endParaRPr lang="en-GB" dirty="0"/>
          </a:p>
        </p:txBody>
      </p:sp>
    </p:spTree>
    <p:extLst>
      <p:ext uri="{BB962C8B-B14F-4D97-AF65-F5344CB8AC3E}">
        <p14:creationId xmlns:p14="http://schemas.microsoft.com/office/powerpoint/2010/main" val="237283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752475"/>
            <a:ext cx="5432425" cy="3762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C6158F-1F73-442A-9280-55EF871455E8}" type="slidenum">
              <a:rPr lang="en-US" smtClean="0"/>
              <a:t>8</a:t>
            </a:fld>
            <a:endParaRPr lang="en-US"/>
          </a:p>
        </p:txBody>
      </p:sp>
    </p:spTree>
    <p:extLst>
      <p:ext uri="{BB962C8B-B14F-4D97-AF65-F5344CB8AC3E}">
        <p14:creationId xmlns:p14="http://schemas.microsoft.com/office/powerpoint/2010/main" val="142527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0C911-C5DB-45FD-9D13-029628D97405}"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356740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70C911-C5DB-45FD-9D13-029628D97405}" type="slidenum">
              <a:rPr lang="en-GB" smtClean="0"/>
              <a:pPr/>
              <a:t>34</a:t>
            </a:fld>
            <a:endParaRPr lang="en-GB" dirty="0"/>
          </a:p>
        </p:txBody>
      </p:sp>
    </p:spTree>
    <p:extLst>
      <p:ext uri="{BB962C8B-B14F-4D97-AF65-F5344CB8AC3E}">
        <p14:creationId xmlns:p14="http://schemas.microsoft.com/office/powerpoint/2010/main" val="3464706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61950" y="9578975"/>
            <a:ext cx="111125" cy="276225"/>
          </a:xfrm>
          <a:prstGeom prst="rect">
            <a:avLst/>
          </a:prstGeom>
          <a:noFill/>
          <a:ln w="9525">
            <a:noFill/>
            <a:miter lim="800000"/>
            <a:headEnd/>
            <a:tailEnd/>
          </a:ln>
        </p:spPr>
        <p:txBody>
          <a:bodyPr wrap="none" lIns="0" tIns="0" rIns="0" bIns="0" anchor="b">
            <a:spAutoFit/>
          </a:bodyPr>
          <a:lstStyle/>
          <a:p>
            <a:pPr defTabSz="635000"/>
            <a:fld id="{837E70FC-FD58-43C1-A0B4-B9CDA3DDEDAF}" type="slidenum">
              <a:rPr lang="en-GB" sz="1200">
                <a:latin typeface="Calibri" charset="0"/>
              </a:rPr>
              <a:pPr defTabSz="635000"/>
              <a:t>35</a:t>
            </a:fld>
            <a:endParaRPr lang="en-GB" sz="1200" dirty="0">
              <a:latin typeface="Calibri" charset="0"/>
            </a:endParaRPr>
          </a:p>
        </p:txBody>
      </p:sp>
      <p:sp>
        <p:nvSpPr>
          <p:cNvPr id="59395" name="Rectangle 2"/>
          <p:cNvSpPr>
            <a:spLocks noGrp="1" noRot="1" noChangeAspect="1" noChangeArrowheads="1" noTextEdit="1"/>
          </p:cNvSpPr>
          <p:nvPr>
            <p:ph type="sldImg"/>
          </p:nvPr>
        </p:nvSpPr>
        <p:spPr bwMode="auto">
          <a:xfrm>
            <a:off x="233363" y="396875"/>
            <a:ext cx="6413500" cy="4441825"/>
          </a:xfrm>
          <a:noFill/>
          <a:ln>
            <a:solidFill>
              <a:srgbClr val="000000"/>
            </a:solidFill>
            <a:miter lim="800000"/>
            <a:headEnd/>
            <a:tailEnd/>
          </a:ln>
        </p:spPr>
      </p:sp>
      <p:sp>
        <p:nvSpPr>
          <p:cNvPr id="59396" name="Rectangle 3"/>
          <p:cNvSpPr>
            <a:spLocks noGrp="1" noChangeArrowheads="1"/>
          </p:cNvSpPr>
          <p:nvPr>
            <p:ph type="body" idx="1"/>
          </p:nvPr>
        </p:nvSpPr>
        <p:spPr>
          <a:xfrm>
            <a:off x="361950" y="4938713"/>
            <a:ext cx="6154738" cy="4541837"/>
          </a:xfrm>
          <a:noFill/>
          <a:ln/>
        </p:spPr>
        <p:txBody>
          <a:bodyPr/>
          <a:lstStyle/>
          <a:p>
            <a:pPr eaLnBrk="1" hangingPunct="1">
              <a:spcBef>
                <a:spcPct val="0"/>
              </a:spcBef>
            </a:pPr>
            <a:endParaRPr lang="en-US" sz="2800" dirty="0" smtClean="0">
              <a:latin typeface="Arial" charset="0"/>
            </a:endParaRPr>
          </a:p>
        </p:txBody>
      </p:sp>
    </p:spTree>
    <p:extLst>
      <p:ext uri="{BB962C8B-B14F-4D97-AF65-F5344CB8AC3E}">
        <p14:creationId xmlns:p14="http://schemas.microsoft.com/office/powerpoint/2010/main" val="3816621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260000" y="2150380"/>
            <a:ext cx="6131400" cy="409575"/>
          </a:xfrm>
        </p:spPr>
        <p:txBody>
          <a:bodyPr/>
          <a:lstStyle>
            <a:lvl1pPr>
              <a:lnSpc>
                <a:spcPts val="3800"/>
              </a:lnSpc>
              <a:defRPr sz="3800" b="0">
                <a:solidFill>
                  <a:srgbClr val="92D400"/>
                </a:solidFill>
                <a:latin typeface="Garamond" panose="02020404030301010803" pitchFamily="18" charset="0"/>
              </a:defRPr>
            </a:lvl1pPr>
          </a:lstStyle>
          <a:p>
            <a:r>
              <a:rPr lang="en-US" dirty="0" smtClean="0"/>
              <a:t>Click to edit Master title style</a:t>
            </a:r>
            <a:endParaRPr lang="en-US" dirty="0"/>
          </a:p>
        </p:txBody>
      </p:sp>
      <p:pic>
        <p:nvPicPr>
          <p:cNvPr id="5" name="Picture 5" descr="DEL_PRI_RGB"/>
          <p:cNvPicPr>
            <a:picLocks noChangeArrowheads="1"/>
          </p:cNvPicPr>
          <p:nvPr userDrawn="1"/>
        </p:nvPicPr>
        <p:blipFill>
          <a:blip r:embed="rId2" cstate="screen"/>
          <a:srcRect/>
          <a:stretch>
            <a:fillRect/>
          </a:stretch>
        </p:blipFill>
        <p:spPr bwMode="auto">
          <a:xfrm>
            <a:off x="457200" y="287338"/>
            <a:ext cx="2205038" cy="533400"/>
          </a:xfrm>
          <a:prstGeom prst="rect">
            <a:avLst/>
          </a:prstGeom>
          <a:noFill/>
          <a:ln w="9525">
            <a:noFill/>
            <a:miter lim="800000"/>
            <a:headEnd/>
            <a:tailEnd/>
          </a:ln>
        </p:spPr>
      </p:pic>
      <p:sp>
        <p:nvSpPr>
          <p:cNvPr id="6" name="Text Placeholder 2"/>
          <p:cNvSpPr>
            <a:spLocks noGrp="1"/>
          </p:cNvSpPr>
          <p:nvPr>
            <p:ph type="subTitle" idx="1"/>
          </p:nvPr>
        </p:nvSpPr>
        <p:spPr>
          <a:xfrm>
            <a:off x="1260001" y="5911169"/>
            <a:ext cx="6131399" cy="565832"/>
          </a:xfrm>
        </p:spPr>
        <p:txBody>
          <a:bodyPr/>
          <a:lstStyle>
            <a:lvl1pPr marL="0" indent="0">
              <a:lnSpc>
                <a:spcPct val="100000"/>
              </a:lnSpc>
              <a:spcAft>
                <a:spcPts val="0"/>
              </a:spcAft>
              <a:defRPr sz="1800" b="0" smtClean="0">
                <a:solidFill>
                  <a:srgbClr val="002776"/>
                </a:solidFill>
                <a:latin typeface="+mj-lt"/>
                <a:cs typeface="Times New Roman" pitchFamily="18" charset="0"/>
              </a:defRPr>
            </a:lvl1pPr>
          </a:lstStyle>
          <a:p>
            <a:r>
              <a:rPr lang="en-US" dirty="0" smtClean="0"/>
              <a:t>Click to edit Master subtitle style</a:t>
            </a:r>
            <a:endParaRPr dirty="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tyle 1">
    <p:spTree>
      <p:nvGrpSpPr>
        <p:cNvPr id="1" name=""/>
        <p:cNvGrpSpPr/>
        <p:nvPr/>
      </p:nvGrpSpPr>
      <p:grpSpPr>
        <a:xfrm>
          <a:off x="0" y="0"/>
          <a:ext cx="0" cy="0"/>
          <a:chOff x="0" y="0"/>
          <a:chExt cx="0" cy="0"/>
        </a:xfrm>
      </p:grpSpPr>
      <p:sp>
        <p:nvSpPr>
          <p:cNvPr id="2" name="Title 1"/>
          <p:cNvSpPr>
            <a:spLocks noGrp="1"/>
          </p:cNvSpPr>
          <p:nvPr>
            <p:ph type="title"/>
          </p:nvPr>
        </p:nvSpPr>
        <p:spPr>
          <a:xfrm>
            <a:off x="4140000" y="1228645"/>
            <a:ext cx="5318326" cy="752555"/>
          </a:xfrm>
        </p:spPr>
        <p:txBody>
          <a:bodyPr/>
          <a:lstStyle>
            <a:lvl1pPr algn="l">
              <a:lnSpc>
                <a:spcPct val="85000"/>
              </a:lnSpc>
              <a:defRPr sz="3600" b="1" cap="none" baseline="0">
                <a:solidFill>
                  <a:schemeClr val="tx2"/>
                </a:solidFill>
                <a:latin typeface="Garamond" panose="02020404030301010803"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140000" y="2201655"/>
            <a:ext cx="5314180" cy="846345"/>
          </a:xfrm>
        </p:spPr>
        <p:txBody>
          <a:bodyPr anchor="t" anchorCtr="0"/>
          <a:lstStyle>
            <a:lvl1pPr marL="0" indent="0">
              <a:buNone/>
              <a:defRPr sz="2400" b="1">
                <a:solidFill>
                  <a:schemeClr val="accent3"/>
                </a:solidFill>
                <a:latin typeface="Garamond" panose="02020404030301010803" pitchFamily="18" charset="0"/>
                <a:cs typeface="Times New Roman" pitchFamily="18" charset="0"/>
              </a:defRPr>
            </a:lvl1pPr>
            <a:lvl2pPr marL="429768" indent="0">
              <a:buNone/>
              <a:defRPr sz="1700"/>
            </a:lvl2pPr>
            <a:lvl3pPr marL="859536" indent="0">
              <a:buNone/>
              <a:defRPr sz="1500"/>
            </a:lvl3pPr>
            <a:lvl4pPr marL="1289304" indent="0">
              <a:buNone/>
              <a:defRPr sz="1300"/>
            </a:lvl4pPr>
            <a:lvl5pPr marL="1719072" indent="0">
              <a:buNone/>
              <a:defRPr sz="1300"/>
            </a:lvl5pPr>
            <a:lvl6pPr marL="2148840" indent="0">
              <a:buNone/>
              <a:defRPr sz="1300"/>
            </a:lvl6pPr>
            <a:lvl7pPr marL="2578608" indent="0">
              <a:buNone/>
              <a:defRPr sz="1300"/>
            </a:lvl7pPr>
            <a:lvl8pPr marL="3008376" indent="0">
              <a:buNone/>
              <a:defRPr sz="1300"/>
            </a:lvl8pPr>
            <a:lvl9pPr marL="3438144" indent="0">
              <a:buNone/>
              <a:defRPr sz="1300"/>
            </a:lvl9pPr>
          </a:lstStyle>
          <a:p>
            <a:pPr lvl="0"/>
            <a:r>
              <a:rPr lang="en-US" dirty="0" smtClean="0"/>
              <a:t>Click to edit Master text styles</a:t>
            </a:r>
          </a:p>
        </p:txBody>
      </p:sp>
      <p:cxnSp>
        <p:nvCxnSpPr>
          <p:cNvPr id="7" name="Straight Connector 6"/>
          <p:cNvCxnSpPr/>
          <p:nvPr userDrawn="1"/>
        </p:nvCxnSpPr>
        <p:spPr>
          <a:xfrm>
            <a:off x="4140000" y="2016000"/>
            <a:ext cx="532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ivider Style 2">
    <p:spTree>
      <p:nvGrpSpPr>
        <p:cNvPr id="1" name=""/>
        <p:cNvGrpSpPr/>
        <p:nvPr/>
      </p:nvGrpSpPr>
      <p:grpSpPr>
        <a:xfrm>
          <a:off x="0" y="0"/>
          <a:ext cx="0" cy="0"/>
          <a:chOff x="0" y="0"/>
          <a:chExt cx="0" cy="0"/>
        </a:xfrm>
      </p:grpSpPr>
      <p:sp>
        <p:nvSpPr>
          <p:cNvPr id="2" name="Title 1"/>
          <p:cNvSpPr>
            <a:spLocks noGrp="1"/>
          </p:cNvSpPr>
          <p:nvPr>
            <p:ph type="title"/>
          </p:nvPr>
        </p:nvSpPr>
        <p:spPr>
          <a:xfrm>
            <a:off x="612000" y="1228645"/>
            <a:ext cx="4645800" cy="752555"/>
          </a:xfrm>
        </p:spPr>
        <p:txBody>
          <a:bodyPr/>
          <a:lstStyle>
            <a:lvl1pPr algn="l">
              <a:lnSpc>
                <a:spcPct val="85000"/>
              </a:lnSpc>
              <a:defRPr sz="3600" b="1" cap="none" baseline="0">
                <a:solidFill>
                  <a:schemeClr val="tx2"/>
                </a:solidFill>
                <a:latin typeface="Garamond" panose="02020404030301010803" pitchFamily="18" charset="0"/>
                <a:cs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12001" y="2201655"/>
            <a:ext cx="4642179" cy="846345"/>
          </a:xfrm>
        </p:spPr>
        <p:txBody>
          <a:bodyPr anchor="t" anchorCtr="0"/>
          <a:lstStyle>
            <a:lvl1pPr marL="0" indent="0">
              <a:buNone/>
              <a:defRPr sz="2400" b="1">
                <a:solidFill>
                  <a:schemeClr val="accent2"/>
                </a:solidFill>
                <a:latin typeface="Garamond" panose="02020404030301010803" pitchFamily="18" charset="0"/>
                <a:cs typeface="Times New Roman" pitchFamily="18" charset="0"/>
              </a:defRPr>
            </a:lvl1pPr>
            <a:lvl2pPr marL="429768" indent="0">
              <a:buNone/>
              <a:defRPr sz="1700"/>
            </a:lvl2pPr>
            <a:lvl3pPr marL="859536" indent="0">
              <a:buNone/>
              <a:defRPr sz="1500"/>
            </a:lvl3pPr>
            <a:lvl4pPr marL="1289304" indent="0">
              <a:buNone/>
              <a:defRPr sz="1300"/>
            </a:lvl4pPr>
            <a:lvl5pPr marL="1719072" indent="0">
              <a:buNone/>
              <a:defRPr sz="1300"/>
            </a:lvl5pPr>
            <a:lvl6pPr marL="2148840" indent="0">
              <a:buNone/>
              <a:defRPr sz="1300"/>
            </a:lvl6pPr>
            <a:lvl7pPr marL="2578608" indent="0">
              <a:buNone/>
              <a:defRPr sz="1300"/>
            </a:lvl7pPr>
            <a:lvl8pPr marL="3008376" indent="0">
              <a:buNone/>
              <a:defRPr sz="1300"/>
            </a:lvl8pPr>
            <a:lvl9pPr marL="3438144" indent="0">
              <a:buNone/>
              <a:defRPr sz="1300"/>
            </a:lvl9pPr>
          </a:lstStyle>
          <a:p>
            <a:pPr lvl="0"/>
            <a:r>
              <a:rPr lang="en-US" dirty="0" smtClean="0"/>
              <a:t>Click to edit Master text styles</a:t>
            </a:r>
          </a:p>
        </p:txBody>
      </p:sp>
      <p:cxnSp>
        <p:nvCxnSpPr>
          <p:cNvPr id="7" name="Straight Connector 6"/>
          <p:cNvCxnSpPr/>
          <p:nvPr userDrawn="1"/>
        </p:nvCxnSpPr>
        <p:spPr>
          <a:xfrm>
            <a:off x="612000" y="2016000"/>
            <a:ext cx="46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pic>
        <p:nvPicPr>
          <p:cNvPr id="4" name="Picture 5" descr="DEL_PRI_RGB"/>
          <p:cNvPicPr>
            <a:picLocks noChangeArrowheads="1"/>
          </p:cNvPicPr>
          <p:nvPr userDrawn="1"/>
        </p:nvPicPr>
        <p:blipFill>
          <a:blip r:embed="rId2" cstate="screen"/>
          <a:srcRect/>
          <a:stretch>
            <a:fillRect/>
          </a:stretch>
        </p:blipFill>
        <p:spPr bwMode="auto">
          <a:xfrm>
            <a:off x="457200" y="287338"/>
            <a:ext cx="2205038" cy="5334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6000" y="1148369"/>
            <a:ext cx="4486385" cy="5219474"/>
          </a:xfrm>
        </p:spPr>
        <p:txBody>
          <a:bodyPr/>
          <a:lstStyle>
            <a:lvl1pPr marL="0" indent="0">
              <a:defRPr sz="2100"/>
            </a:lvl1pPr>
            <a:lvl2pPr>
              <a:defRPr sz="2100"/>
            </a:lvl2pPr>
            <a:lvl3pPr>
              <a:defRPr sz="2100"/>
            </a:lvl3pPr>
            <a:lvl4pPr>
              <a:defRPr sz="2100"/>
            </a:lvl4pPr>
            <a:lvl5pPr>
              <a:defRPr sz="21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75712" y="1148369"/>
            <a:ext cx="4487947" cy="5219474"/>
          </a:xfrm>
        </p:spPr>
        <p:txBody>
          <a:bodyPr/>
          <a:lstStyle>
            <a:lvl1pPr marL="0" indent="0">
              <a:defRPr sz="2100"/>
            </a:lvl1pPr>
            <a:lvl2pPr>
              <a:defRPr sz="2100"/>
            </a:lvl2pPr>
            <a:lvl3pPr>
              <a:defRPr sz="2100"/>
            </a:lvl3pPr>
            <a:lvl4pPr>
              <a:defRPr sz="2100"/>
            </a:lvl4pPr>
            <a:lvl5pPr>
              <a:defRPr sz="21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fld id="{0FC99E17-6489-4798-B5D5-09FDAC3C711A}"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5029199" y="2186608"/>
            <a:ext cx="4383157" cy="3906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1" name="Chart Placeholder 10"/>
          <p:cNvSpPr>
            <a:spLocks noGrp="1"/>
          </p:cNvSpPr>
          <p:nvPr>
            <p:ph type="chart" sz="quarter" idx="12"/>
          </p:nvPr>
        </p:nvSpPr>
        <p:spPr>
          <a:xfrm>
            <a:off x="381000" y="2209800"/>
            <a:ext cx="4419600" cy="3962400"/>
          </a:xfrm>
        </p:spPr>
        <p:txBody>
          <a:bodyPr/>
          <a:lstStyle/>
          <a:p>
            <a:r>
              <a:rPr lang="en-US" smtClean="0"/>
              <a:t>Click icon to add chart</a:t>
            </a:r>
            <a:endParaRPr lang="en-AU" dirty="0"/>
          </a:p>
        </p:txBody>
      </p:sp>
      <p:sp>
        <p:nvSpPr>
          <p:cNvPr id="3" name="Text Placeholder 2"/>
          <p:cNvSpPr>
            <a:spLocks noGrp="1"/>
          </p:cNvSpPr>
          <p:nvPr>
            <p:ph type="body" idx="1"/>
          </p:nvPr>
        </p:nvSpPr>
        <p:spPr>
          <a:xfrm>
            <a:off x="396000" y="1534892"/>
            <a:ext cx="4376960" cy="640006"/>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
        <p:nvSpPr>
          <p:cNvPr id="5" name="Text Placeholder 4"/>
          <p:cNvSpPr>
            <a:spLocks noGrp="1"/>
          </p:cNvSpPr>
          <p:nvPr>
            <p:ph type="body" sz="quarter" idx="3"/>
          </p:nvPr>
        </p:nvSpPr>
        <p:spPr>
          <a:xfrm>
            <a:off x="5031942" y="1534892"/>
            <a:ext cx="4378523" cy="640006"/>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
        <p:nvSpPr>
          <p:cNvPr id="7" name="Slide Number Placeholder 9"/>
          <p:cNvSpPr>
            <a:spLocks noGrp="1"/>
          </p:cNvSpPr>
          <p:nvPr>
            <p:ph type="sldNum" sz="quarter" idx="10"/>
          </p:nvPr>
        </p:nvSpPr>
        <p:spPr/>
        <p:txBody>
          <a:bodyPr/>
          <a:lstStyle>
            <a:lvl1pPr>
              <a:defRPr/>
            </a:lvl1pPr>
          </a:lstStyle>
          <a:p>
            <a:fld id="{5CCBDEF8-AD70-4691-B62A-B1D34DA18D72}" type="slidenum">
              <a:rPr lang="en-US"/>
              <a:pPr/>
              <a:t>‹#›</a:t>
            </a:fld>
            <a:endParaRPr lang="en-US" dirty="0"/>
          </a:p>
        </p:txBody>
      </p:sp>
      <p:sp>
        <p:nvSpPr>
          <p:cNvPr id="9" name="Title 1"/>
          <p:cNvSpPr>
            <a:spLocks noGrp="1"/>
          </p:cNvSpPr>
          <p:nvPr>
            <p:ph type="title"/>
          </p:nvPr>
        </p:nvSpPr>
        <p:spPr>
          <a:xfrm>
            <a:off x="396000" y="432000"/>
            <a:ext cx="9052800" cy="334962"/>
          </a:xfrm>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text slide (2 col w/hdrs) x 2">
    <p:spTree>
      <p:nvGrpSpPr>
        <p:cNvPr id="1" name=""/>
        <p:cNvGrpSpPr/>
        <p:nvPr/>
      </p:nvGrpSpPr>
      <p:grpSpPr>
        <a:xfrm>
          <a:off x="0" y="0"/>
          <a:ext cx="0" cy="0"/>
          <a:chOff x="0" y="0"/>
          <a:chExt cx="0" cy="0"/>
        </a:xfrm>
      </p:grpSpPr>
      <p:sp>
        <p:nvSpPr>
          <p:cNvPr id="12" name="Text Placeholder 10"/>
          <p:cNvSpPr>
            <a:spLocks noGrp="1"/>
          </p:cNvSpPr>
          <p:nvPr>
            <p:ph type="body" sz="quarter" idx="14"/>
          </p:nvPr>
        </p:nvSpPr>
        <p:spPr>
          <a:xfrm>
            <a:off x="5131308" y="1682496"/>
            <a:ext cx="4338828"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10"/>
          <p:cNvSpPr>
            <a:spLocks noGrp="1"/>
          </p:cNvSpPr>
          <p:nvPr>
            <p:ph type="body" sz="quarter" idx="13"/>
          </p:nvPr>
        </p:nvSpPr>
        <p:spPr>
          <a:xfrm>
            <a:off x="435864" y="1682496"/>
            <a:ext cx="4338828"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 name="Title 1"/>
          <p:cNvSpPr>
            <a:spLocks noGrp="1"/>
          </p:cNvSpPr>
          <p:nvPr>
            <p:ph type="title"/>
          </p:nvPr>
        </p:nvSpPr>
        <p:spPr>
          <a:xfrm>
            <a:off x="435864" y="385725"/>
            <a:ext cx="9034272" cy="391517"/>
          </a:xfrm>
          <a:prstGeom prst="rect">
            <a:avLst/>
          </a:prstGeom>
        </p:spPr>
        <p:txBody>
          <a:bodyPr/>
          <a:lstStyle>
            <a:lvl1pPr>
              <a:defRPr sz="2400"/>
            </a:lvl1pPr>
          </a:lstStyle>
          <a:p>
            <a:r>
              <a:rPr lang="en-US" dirty="0" smtClean="0"/>
              <a:t>Click to edit Master title style</a:t>
            </a:r>
            <a:endParaRPr lang="en-US" dirty="0"/>
          </a:p>
        </p:txBody>
      </p:sp>
      <p:sp>
        <p:nvSpPr>
          <p:cNvPr id="8" name="Text Placeholder 10"/>
          <p:cNvSpPr>
            <a:spLocks noGrp="1"/>
          </p:cNvSpPr>
          <p:nvPr>
            <p:ph type="body" sz="quarter" idx="16"/>
          </p:nvPr>
        </p:nvSpPr>
        <p:spPr>
          <a:xfrm>
            <a:off x="435864" y="4251960"/>
            <a:ext cx="4338828"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ext Placeholder 10"/>
          <p:cNvSpPr>
            <a:spLocks noGrp="1"/>
          </p:cNvSpPr>
          <p:nvPr>
            <p:ph type="body" sz="quarter" idx="17"/>
          </p:nvPr>
        </p:nvSpPr>
        <p:spPr>
          <a:xfrm>
            <a:off x="5131308" y="4251960"/>
            <a:ext cx="4338828" cy="2048256"/>
          </a:xfrm>
        </p:spPr>
        <p:txBody>
          <a:bodyPr/>
          <a:lstStyle>
            <a:lvl1pPr marL="0" indent="0">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5348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7"/>
          <p:cNvSpPr txBox="1">
            <a:spLocks/>
          </p:cNvSpPr>
          <p:nvPr userDrawn="1"/>
        </p:nvSpPr>
        <p:spPr bwMode="auto">
          <a:xfrm>
            <a:off x="1268187" y="1676400"/>
            <a:ext cx="6621716" cy="409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57263">
              <a:lnSpc>
                <a:spcPts val="3800"/>
              </a:lnSpc>
              <a:defRPr/>
            </a:pPr>
            <a:r>
              <a:rPr lang="en-GB" sz="3800" kern="0" smtClean="0">
                <a:solidFill>
                  <a:srgbClr val="002776"/>
                </a:solidFill>
                <a:latin typeface="Times New Roman" pitchFamily="18" charset="0"/>
                <a:ea typeface="Geneva" charset="-128"/>
                <a:cs typeface="Arial" pitchFamily="34" charset="0"/>
              </a:rPr>
              <a:t>Deloitte Analytics</a:t>
            </a:r>
            <a:br>
              <a:rPr lang="en-GB" sz="3800" kern="0" smtClean="0">
                <a:solidFill>
                  <a:srgbClr val="002776"/>
                </a:solidFill>
                <a:latin typeface="Times New Roman" pitchFamily="18" charset="0"/>
                <a:ea typeface="Geneva" charset="-128"/>
                <a:cs typeface="Arial" pitchFamily="34" charset="0"/>
              </a:rPr>
            </a:br>
            <a:endParaRPr lang="en-US" sz="3800" kern="0" dirty="0">
              <a:solidFill>
                <a:srgbClr val="002776"/>
              </a:solidFill>
              <a:latin typeface="Times New Roman" pitchFamily="18" charset="0"/>
              <a:ea typeface="Geneva" charset="-128"/>
              <a:cs typeface="Arial" pitchFamily="34" charset="0"/>
            </a:endParaRPr>
          </a:p>
        </p:txBody>
      </p:sp>
      <p:sp>
        <p:nvSpPr>
          <p:cNvPr id="148482" name="Title Placeholder 1"/>
          <p:cNvSpPr>
            <a:spLocks noGrp="1"/>
          </p:cNvSpPr>
          <p:nvPr>
            <p:ph type="ctrTitle"/>
          </p:nvPr>
        </p:nvSpPr>
        <p:spPr>
          <a:xfrm>
            <a:off x="1260000" y="2150380"/>
            <a:ext cx="6131400" cy="409575"/>
          </a:xfrm>
        </p:spPr>
        <p:txBody>
          <a:bodyPr/>
          <a:lstStyle>
            <a:lvl1pPr>
              <a:lnSpc>
                <a:spcPts val="3800"/>
              </a:lnSpc>
              <a:defRPr sz="3800" b="0">
                <a:solidFill>
                  <a:srgbClr val="92D400"/>
                </a:solidFill>
                <a:latin typeface="Times New Roman" pitchFamily="18" charset="0"/>
              </a:defRPr>
            </a:lvl1pPr>
          </a:lstStyle>
          <a:p>
            <a:r>
              <a:rPr lang="en-US" smtClean="0"/>
              <a:t>Click to edit Master title style</a:t>
            </a:r>
            <a:endParaRPr lang="en-US" dirty="0"/>
          </a:p>
        </p:txBody>
      </p:sp>
      <p:pic>
        <p:nvPicPr>
          <p:cNvPr id="5" name="Picture 5" descr="DEL_PRI_RGB"/>
          <p:cNvPicPr>
            <a:picLocks noChangeArrowheads="1"/>
          </p:cNvPicPr>
          <p:nvPr userDrawn="1"/>
        </p:nvPicPr>
        <p:blipFill>
          <a:blip r:embed="rId2" cstate="screen"/>
          <a:srcRect/>
          <a:stretch>
            <a:fillRect/>
          </a:stretch>
        </p:blipFill>
        <p:spPr bwMode="auto">
          <a:xfrm>
            <a:off x="457200" y="287338"/>
            <a:ext cx="2205038" cy="533400"/>
          </a:xfrm>
          <a:prstGeom prst="rect">
            <a:avLst/>
          </a:prstGeom>
          <a:noFill/>
          <a:ln w="9525">
            <a:noFill/>
            <a:miter lim="800000"/>
            <a:headEnd/>
            <a:tailEnd/>
          </a:ln>
        </p:spPr>
      </p:pic>
      <p:sp>
        <p:nvSpPr>
          <p:cNvPr id="6" name="Text Placeholder 2"/>
          <p:cNvSpPr>
            <a:spLocks noGrp="1"/>
          </p:cNvSpPr>
          <p:nvPr>
            <p:ph type="subTitle" idx="1"/>
          </p:nvPr>
        </p:nvSpPr>
        <p:spPr>
          <a:xfrm>
            <a:off x="1260001" y="5911169"/>
            <a:ext cx="6131399" cy="565832"/>
          </a:xfrm>
        </p:spPr>
        <p:txBody>
          <a:bodyPr/>
          <a:lstStyle>
            <a:lvl1pPr marL="0" indent="0">
              <a:lnSpc>
                <a:spcPct val="100000"/>
              </a:lnSpc>
              <a:spcAft>
                <a:spcPts val="0"/>
              </a:spcAft>
              <a:defRPr sz="1800" b="0" smtClean="0">
                <a:solidFill>
                  <a:srgbClr val="002776"/>
                </a:solidFill>
                <a:latin typeface="+mj-lt"/>
                <a:cs typeface="Times New Roman" pitchFamily="18" charset="0"/>
              </a:defRPr>
            </a:lvl1pPr>
          </a:lstStyle>
          <a:p>
            <a:r>
              <a:rPr lang="en-US" smtClean="0"/>
              <a:t>Click to edit Master subtitle style</a:t>
            </a:r>
            <a:endParaRPr dirty="0" smtClean="0"/>
          </a:p>
        </p:txBody>
      </p:sp>
    </p:spTree>
    <p:extLst>
      <p:ext uri="{BB962C8B-B14F-4D97-AF65-F5344CB8AC3E}">
        <p14:creationId xmlns:p14="http://schemas.microsoft.com/office/powerpoint/2010/main" val="34930197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0"/>
              </a:spcBef>
              <a:spcAft>
                <a:spcPts val="600"/>
              </a:spcAft>
              <a:defRPr sz="2000">
                <a:solidFill>
                  <a:schemeClr val="tx2"/>
                </a:solidFill>
              </a:defRPr>
            </a:lvl1pPr>
            <a:lvl2pPr>
              <a:spcBef>
                <a:spcPts val="0"/>
              </a:spcBef>
              <a:spcAft>
                <a:spcPts val="600"/>
              </a:spcAft>
              <a:defRPr sz="2000">
                <a:solidFill>
                  <a:schemeClr val="tx2"/>
                </a:solidFill>
              </a:defRPr>
            </a:lvl2pPr>
            <a:lvl3pPr>
              <a:spcBef>
                <a:spcPts val="0"/>
              </a:spcBef>
              <a:spcAft>
                <a:spcPts val="600"/>
              </a:spcAft>
              <a:defRPr sz="2000">
                <a:solidFill>
                  <a:schemeClr val="tx2"/>
                </a:solidFill>
              </a:defRPr>
            </a:lvl3pPr>
            <a:lvl4pPr>
              <a:spcBef>
                <a:spcPts val="0"/>
              </a:spcBef>
              <a:spcAft>
                <a:spcPts val="600"/>
              </a:spcAft>
              <a:defRPr sz="2000">
                <a:solidFill>
                  <a:schemeClr val="tx2"/>
                </a:solidFill>
              </a:defRPr>
            </a:lvl4pPr>
            <a:lvl5pPr>
              <a:spcBef>
                <a:spcPts val="0"/>
              </a:spcBef>
              <a:spcAft>
                <a:spcPts val="600"/>
              </a:spcAft>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6" name="TextBox 5"/>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
        <p:nvSpPr>
          <p:cNvPr id="7"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AF26F075-CC83-EA4B-A4A2-73B816A85831}" type="datetime1">
              <a:rPr lang="en-US" smtClean="0">
                <a:solidFill>
                  <a:srgbClr val="002776"/>
                </a:solidFill>
              </a:rPr>
              <a:pPr/>
              <a:t>6/4/2015</a:t>
            </a:fld>
            <a:endParaRPr lang="en-AU" dirty="0">
              <a:solidFill>
                <a:srgbClr val="002776"/>
              </a:solidFill>
            </a:endParaRPr>
          </a:p>
        </p:txBody>
      </p:sp>
    </p:spTree>
    <p:extLst>
      <p:ext uri="{BB962C8B-B14F-4D97-AF65-F5344CB8AC3E}">
        <p14:creationId xmlns:p14="http://schemas.microsoft.com/office/powerpoint/2010/main" val="23373134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ingle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457199" y="1828800"/>
            <a:ext cx="8991601" cy="3875088"/>
          </a:xfrm>
        </p:spPr>
        <p:txBody>
          <a:bodyPr/>
          <a:lstStyle/>
          <a:p>
            <a:r>
              <a:rPr lang="en-US" smtClean="0"/>
              <a:t>Click icon to add chart</a:t>
            </a:r>
            <a:endParaRPr lang="en-AU" dirty="0"/>
          </a:p>
        </p:txBody>
      </p:sp>
      <p:sp>
        <p:nvSpPr>
          <p:cNvPr id="2" name="Title 1"/>
          <p:cNvSpPr>
            <a:spLocks noGrp="1"/>
          </p:cNvSpPr>
          <p:nvPr>
            <p:ph type="title"/>
          </p:nvPr>
        </p:nvSpPr>
        <p:spPr>
          <a:xfrm>
            <a:off x="457200" y="432000"/>
            <a:ext cx="8991600" cy="334962"/>
          </a:xfrm>
        </p:spPr>
        <p:txBody>
          <a:bodyPr/>
          <a:lstStyle/>
          <a:p>
            <a:r>
              <a:rPr lang="en-US" dirty="0"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9"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53D749E4-BCA7-C649-A662-497ED65F0405}" type="datetime1">
              <a:rPr lang="en-US" smtClean="0">
                <a:solidFill>
                  <a:srgbClr val="002776"/>
                </a:solidFill>
              </a:rPr>
              <a:pPr/>
              <a:t>6/4/2015</a:t>
            </a:fld>
            <a:endParaRPr lang="en-AU" dirty="0">
              <a:solidFill>
                <a:srgbClr val="002776"/>
              </a:solidFill>
            </a:endParaRPr>
          </a:p>
        </p:txBody>
      </p:sp>
      <p:sp>
        <p:nvSpPr>
          <p:cNvPr id="10" name="TextBox 9"/>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6085180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ingle Chart with Subtitle">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81000" y="2133600"/>
            <a:ext cx="9167813" cy="3570288"/>
          </a:xfrm>
        </p:spPr>
        <p:txBody>
          <a:bodyPr/>
          <a:lstStyle/>
          <a:p>
            <a:r>
              <a:rPr lang="en-US" smtClean="0"/>
              <a:t>Click icon to add chart</a:t>
            </a:r>
            <a:endParaRPr lang="en-AU"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9"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0E94A00D-C6DD-7249-88E8-273BF0AA24D3}" type="datetime1">
              <a:rPr lang="en-US" smtClean="0">
                <a:solidFill>
                  <a:srgbClr val="002776"/>
                </a:solidFill>
              </a:rPr>
              <a:pPr/>
              <a:t>6/4/2015</a:t>
            </a:fld>
            <a:endParaRPr lang="en-AU" dirty="0">
              <a:solidFill>
                <a:srgbClr val="002776"/>
              </a:solidFill>
            </a:endParaRPr>
          </a:p>
        </p:txBody>
      </p:sp>
      <p:sp>
        <p:nvSpPr>
          <p:cNvPr id="10" name="Text Placeholder 2"/>
          <p:cNvSpPr>
            <a:spLocks noGrp="1"/>
          </p:cNvSpPr>
          <p:nvPr>
            <p:ph type="body" idx="1"/>
          </p:nvPr>
        </p:nvSpPr>
        <p:spPr>
          <a:xfrm>
            <a:off x="396000" y="1534892"/>
            <a:ext cx="4376960" cy="446308"/>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
        <p:nvSpPr>
          <p:cNvPr id="11" name="TextBox 10"/>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37731697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0"/>
              </a:spcBef>
              <a:spcAft>
                <a:spcPts val="600"/>
              </a:spcAft>
              <a:defRPr sz="2000">
                <a:solidFill>
                  <a:schemeClr val="tx2"/>
                </a:solidFill>
              </a:defRPr>
            </a:lvl1pPr>
            <a:lvl2pPr>
              <a:spcBef>
                <a:spcPts val="0"/>
              </a:spcBef>
              <a:spcAft>
                <a:spcPts val="600"/>
              </a:spcAft>
              <a:defRPr sz="2000">
                <a:solidFill>
                  <a:schemeClr val="tx2"/>
                </a:solidFill>
              </a:defRPr>
            </a:lvl2pPr>
            <a:lvl3pPr>
              <a:spcBef>
                <a:spcPts val="0"/>
              </a:spcBef>
              <a:spcAft>
                <a:spcPts val="600"/>
              </a:spcAft>
              <a:defRPr sz="2000">
                <a:solidFill>
                  <a:schemeClr val="tx2"/>
                </a:solidFill>
              </a:defRPr>
            </a:lvl3pPr>
            <a:lvl4pPr>
              <a:spcBef>
                <a:spcPts val="0"/>
              </a:spcBef>
              <a:spcAft>
                <a:spcPts val="600"/>
              </a:spcAft>
              <a:defRPr sz="2000">
                <a:solidFill>
                  <a:schemeClr val="tx2"/>
                </a:solidFill>
              </a:defRPr>
            </a:lvl4pPr>
            <a:lvl5pPr>
              <a:spcBef>
                <a:spcPts val="0"/>
              </a:spcBef>
              <a:spcAft>
                <a:spcPts val="600"/>
              </a:spcAft>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0000" y="644400"/>
            <a:ext cx="5400000" cy="1080000"/>
          </a:xfrm>
        </p:spPr>
        <p:txBody>
          <a:bodyPr anchor="b"/>
          <a:lstStyle>
            <a:lvl1pPr>
              <a:lnSpc>
                <a:spcPct val="85000"/>
              </a:lnSpc>
              <a:defRPr sz="3600" b="0">
                <a:solidFill>
                  <a:schemeClr val="bg2"/>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40000" y="2196000"/>
            <a:ext cx="5400000" cy="1537800"/>
          </a:xfrm>
        </p:spPr>
        <p:txBody>
          <a:bodyPr/>
          <a:lstStyle>
            <a:lvl1pPr marL="0" indent="0">
              <a:defRPr sz="1500">
                <a:solidFill>
                  <a:schemeClr val="bg2"/>
                </a:solidFill>
              </a:defRPr>
            </a:lvl1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solidFill>
                  <a:srgbClr val="FFFFFF"/>
                </a:solidFill>
              </a:rPr>
              <a:pPr/>
              <a:t>‹#›</a:t>
            </a:fld>
            <a:endParaRPr lang="en-US" dirty="0">
              <a:solidFill>
                <a:srgbClr val="FFFFFF"/>
              </a:solidFill>
            </a:endParaRPr>
          </a:p>
        </p:txBody>
      </p:sp>
      <p:sp>
        <p:nvSpPr>
          <p:cNvPr id="5" name="Footer Placeholder 10"/>
          <p:cNvSpPr>
            <a:spLocks noGrp="1"/>
          </p:cNvSpPr>
          <p:nvPr>
            <p:ph type="ftr" sz="quarter" idx="11"/>
          </p:nvPr>
        </p:nvSpPr>
        <p:spPr/>
        <p:txBody>
          <a:bodyPr/>
          <a:lstStyle>
            <a:lvl1pPr>
              <a:defRPr>
                <a:solidFill>
                  <a:schemeClr val="bg2"/>
                </a:solidFill>
              </a:defRPr>
            </a:lvl1pPr>
          </a:lstStyle>
          <a:p>
            <a:r>
              <a:rPr lang="en-US" smtClean="0">
                <a:solidFill>
                  <a:srgbClr val="FFFFFF"/>
                </a:solidFill>
              </a:rPr>
              <a:t>Footer</a:t>
            </a:r>
            <a:endParaRPr lang="en-US" dirty="0">
              <a:solidFill>
                <a:srgbClr val="FFFFFF"/>
              </a:solidFill>
            </a:endParaRPr>
          </a:p>
        </p:txBody>
      </p:sp>
      <p:sp>
        <p:nvSpPr>
          <p:cNvPr id="8" name="Text Placeholder 7"/>
          <p:cNvSpPr>
            <a:spLocks noGrp="1"/>
          </p:cNvSpPr>
          <p:nvPr>
            <p:ph type="body" sz="quarter" idx="12"/>
          </p:nvPr>
        </p:nvSpPr>
        <p:spPr>
          <a:xfrm>
            <a:off x="4130675" y="4002088"/>
            <a:ext cx="2574925" cy="2017712"/>
          </a:xfrm>
        </p:spPr>
        <p:txBody>
          <a:bodyPr/>
          <a:lstStyle>
            <a:lvl1pPr>
              <a:defRPr sz="1100">
                <a:solidFill>
                  <a:schemeClr val="accent3"/>
                </a:solidFill>
              </a:defRPr>
            </a:lvl1pPr>
            <a:lvl2pPr marL="0" indent="0">
              <a:buNone/>
              <a:defRPr sz="1100">
                <a:solidFill>
                  <a:schemeClr val="bg2"/>
                </a:solidFill>
              </a:defRPr>
            </a:lvl2pPr>
            <a:lvl3pPr marL="182563" indent="-182563">
              <a:defRPr sz="1100">
                <a:solidFill>
                  <a:schemeClr val="bg2"/>
                </a:solidFill>
              </a:defRPr>
            </a:lvl3pPr>
            <a:lvl4pPr marL="355600" indent="-190500">
              <a:defRPr sz="1100">
                <a:solidFill>
                  <a:schemeClr val="bg2"/>
                </a:solidFill>
              </a:defRPr>
            </a:lvl4pPr>
            <a:lvl5pPr marL="536575" indent="-179388">
              <a:defRPr sz="11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ext Placeholder 7"/>
          <p:cNvSpPr>
            <a:spLocks noGrp="1"/>
          </p:cNvSpPr>
          <p:nvPr>
            <p:ph type="body" sz="quarter" idx="13"/>
          </p:nvPr>
        </p:nvSpPr>
        <p:spPr>
          <a:xfrm>
            <a:off x="7020000" y="4002088"/>
            <a:ext cx="2521565" cy="2017712"/>
          </a:xfrm>
        </p:spPr>
        <p:txBody>
          <a:bodyPr/>
          <a:lstStyle>
            <a:lvl1pPr>
              <a:defRPr sz="1100">
                <a:solidFill>
                  <a:schemeClr val="accent3"/>
                </a:solidFill>
              </a:defRPr>
            </a:lvl1pPr>
            <a:lvl2pPr marL="0" indent="0">
              <a:buNone/>
              <a:defRPr sz="1100">
                <a:solidFill>
                  <a:schemeClr val="bg2"/>
                </a:solidFill>
              </a:defRPr>
            </a:lvl2pPr>
            <a:lvl3pPr marL="182563" indent="-182563">
              <a:defRPr sz="1100">
                <a:solidFill>
                  <a:schemeClr val="bg2"/>
                </a:solidFill>
              </a:defRPr>
            </a:lvl3pPr>
            <a:lvl4pPr marL="355600" indent="-190500">
              <a:defRPr sz="1100">
                <a:solidFill>
                  <a:schemeClr val="bg2"/>
                </a:solidFill>
              </a:defRPr>
            </a:lvl4pPr>
            <a:lvl5pPr marL="536575" indent="-179388">
              <a:defRPr sz="11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bg2"/>
                </a:solidFill>
              </a:defRPr>
            </a:lvl1pPr>
          </a:lstStyle>
          <a:p>
            <a:fld id="{CC20AC18-EAF3-6541-95CB-344D07EBB88F}" type="datetime1">
              <a:rPr lang="en-US" smtClean="0">
                <a:solidFill>
                  <a:srgbClr val="FFFFFF"/>
                </a:solidFill>
              </a:rPr>
              <a:pPr/>
              <a:t>6/4/2015</a:t>
            </a:fld>
            <a:endParaRPr lang="en-AU" dirty="0">
              <a:solidFill>
                <a:srgbClr val="FFFFFF"/>
              </a:solidFill>
            </a:endParaRPr>
          </a:p>
        </p:txBody>
      </p:sp>
      <p:cxnSp>
        <p:nvCxnSpPr>
          <p:cNvPr id="11" name="Straight Connector 10"/>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FFFFFF"/>
                </a:solidFill>
              </a:rPr>
              <a:t>© 2011 Deloitte Global Services Limited</a:t>
            </a:r>
            <a:endParaRPr lang="en-AU" sz="800" dirty="0">
              <a:solidFill>
                <a:srgbClr val="FFFFFF"/>
              </a:solidFill>
            </a:endParaRPr>
          </a:p>
        </p:txBody>
      </p:sp>
    </p:spTree>
    <p:extLst>
      <p:ext uri="{BB962C8B-B14F-4D97-AF65-F5344CB8AC3E}">
        <p14:creationId xmlns:p14="http://schemas.microsoft.com/office/powerpoint/2010/main" val="19076815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Blue Background">
    <p:bg>
      <p:bgPr>
        <a:solidFill>
          <a:schemeClr val="accent3"/>
        </a:solidFill>
        <a:effectLst/>
      </p:bgPr>
    </p:bg>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solidFill>
                  <a:srgbClr val="FFFFFF"/>
                </a:solidFill>
              </a:rPr>
              <a:pPr/>
              <a:t>‹#›</a:t>
            </a:fld>
            <a:endParaRPr lang="en-US" dirty="0">
              <a:solidFill>
                <a:srgbClr val="FFFFFF"/>
              </a:solidFill>
            </a:endParaRPr>
          </a:p>
        </p:txBody>
      </p:sp>
      <p:sp>
        <p:nvSpPr>
          <p:cNvPr id="5" name="Footer Placeholder 10"/>
          <p:cNvSpPr>
            <a:spLocks noGrp="1"/>
          </p:cNvSpPr>
          <p:nvPr>
            <p:ph type="ftr" sz="quarter" idx="11"/>
          </p:nvPr>
        </p:nvSpPr>
        <p:spPr/>
        <p:txBody>
          <a:bodyPr/>
          <a:lstStyle>
            <a:lvl1pPr>
              <a:defRPr>
                <a:solidFill>
                  <a:schemeClr val="bg2"/>
                </a:solidFill>
              </a:defRPr>
            </a:lvl1pPr>
          </a:lstStyle>
          <a:p>
            <a:r>
              <a:rPr lang="en-US" smtClean="0">
                <a:solidFill>
                  <a:srgbClr val="FFFFFF"/>
                </a:solidFill>
              </a:rPr>
              <a:t>Footer</a:t>
            </a:r>
            <a:endParaRPr lang="en-US" dirty="0">
              <a:solidFill>
                <a:srgbClr val="FFFFFF"/>
              </a:solidFill>
            </a:endParaRPr>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bg2"/>
                </a:solidFill>
              </a:defRPr>
            </a:lvl1pPr>
          </a:lstStyle>
          <a:p>
            <a:fld id="{2A3AB829-96BF-DC47-B05B-E64FD708F505}" type="datetime1">
              <a:rPr lang="en-US" smtClean="0">
                <a:solidFill>
                  <a:srgbClr val="FFFFFF"/>
                </a:solidFill>
              </a:rPr>
              <a:pPr/>
              <a:t>6/4/2015</a:t>
            </a:fld>
            <a:endParaRPr lang="en-AU" dirty="0">
              <a:solidFill>
                <a:srgbClr val="FFFFFF"/>
              </a:solidFill>
            </a:endParaRPr>
          </a:p>
        </p:txBody>
      </p:sp>
      <p:sp>
        <p:nvSpPr>
          <p:cNvPr id="12" name="Text Placeholder 11"/>
          <p:cNvSpPr>
            <a:spLocks noGrp="1"/>
          </p:cNvSpPr>
          <p:nvPr>
            <p:ph type="body" sz="quarter" idx="12"/>
          </p:nvPr>
        </p:nvSpPr>
        <p:spPr>
          <a:xfrm>
            <a:off x="4130675" y="2196000"/>
            <a:ext cx="5418138" cy="3507888"/>
          </a:xfrm>
        </p:spPr>
        <p:txBody>
          <a:bodyPr/>
          <a:lstStyle>
            <a:lvl1pPr marL="0" indent="0">
              <a:spcAft>
                <a:spcPts val="600"/>
              </a:spcAft>
              <a:defRPr sz="2100">
                <a:solidFill>
                  <a:schemeClr val="bg2"/>
                </a:solidFill>
                <a:latin typeface="Times New Roman" pitchFamily="18" charset="0"/>
                <a:cs typeface="Times New Roman" pitchFamily="18" charset="0"/>
              </a:defRPr>
            </a:lvl1pPr>
            <a:lvl2pPr marL="0" indent="0">
              <a:spcBef>
                <a:spcPts val="600"/>
              </a:spcBef>
              <a:spcAft>
                <a:spcPts val="600"/>
              </a:spcAft>
              <a:buNone/>
              <a:defRPr sz="1500">
                <a:solidFill>
                  <a:schemeClr val="bg2"/>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bg2"/>
                </a:solidFill>
                <a:latin typeface="Times New Roman" pitchFamily="18" charset="0"/>
                <a:cs typeface="Times New Roman" pitchFamily="18" charset="0"/>
              </a:defRPr>
            </a:lvl1pPr>
          </a:lstStyle>
          <a:p>
            <a:r>
              <a:rPr lang="en-US" smtClean="0"/>
              <a:t>Click to edit Master title style</a:t>
            </a:r>
            <a:endParaRPr lang="en-US" dirty="0"/>
          </a:p>
        </p:txBody>
      </p:sp>
      <p:sp>
        <p:nvSpPr>
          <p:cNvPr id="11" name="TextBox 10"/>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FFFFFF"/>
                </a:solidFill>
              </a:rPr>
              <a:t>© 2011 Deloitte Global Services Limited</a:t>
            </a:r>
            <a:endParaRPr lang="en-AU" sz="800" dirty="0">
              <a:solidFill>
                <a:srgbClr val="FFFFFF"/>
              </a:solidFill>
            </a:endParaRPr>
          </a:p>
        </p:txBody>
      </p:sp>
    </p:spTree>
    <p:extLst>
      <p:ext uri="{BB962C8B-B14F-4D97-AF65-F5344CB8AC3E}">
        <p14:creationId xmlns:p14="http://schemas.microsoft.com/office/powerpoint/2010/main" val="42568921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_1 Backgroun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lvl1pPr>
              <a:defRPr>
                <a:solidFill>
                  <a:schemeClr val="tx2"/>
                </a:solidFill>
              </a:defRPr>
            </a:lvl1pPr>
          </a:lstStyle>
          <a:p>
            <a:fld id="{874E70FF-B14A-440C-AE0A-EE116D92B2C9}" type="slidenum">
              <a:rPr lang="en-US" smtClean="0">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solidFill>
                  <a:schemeClr val="tx2"/>
                </a:solidFill>
              </a:defRPr>
            </a:lvl1pPr>
          </a:lstStyle>
          <a:p>
            <a:r>
              <a:rPr lang="en-US" smtClean="0">
                <a:solidFill>
                  <a:srgbClr val="002776"/>
                </a:solidFill>
              </a:rPr>
              <a:t>Footer</a:t>
            </a:r>
            <a:endParaRPr lang="en-US" dirty="0">
              <a:solidFill>
                <a:srgbClr val="002776"/>
              </a:solidFill>
            </a:endParaRPr>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2A3AB829-96BF-DC47-B05B-E64FD708F505}" type="datetime1">
              <a:rPr lang="en-US" smtClean="0">
                <a:solidFill>
                  <a:srgbClr val="002776"/>
                </a:solidFill>
              </a:rPr>
              <a:pPr/>
              <a:t>6/4/2015</a:t>
            </a:fld>
            <a:endParaRPr lang="en-AU" dirty="0">
              <a:solidFill>
                <a:srgbClr val="002776"/>
              </a:solidFill>
            </a:endParaRPr>
          </a:p>
        </p:txBody>
      </p:sp>
      <p:sp>
        <p:nvSpPr>
          <p:cNvPr id="12" name="Text Placeholder 11"/>
          <p:cNvSpPr>
            <a:spLocks noGrp="1"/>
          </p:cNvSpPr>
          <p:nvPr>
            <p:ph type="body" sz="quarter" idx="12"/>
          </p:nvPr>
        </p:nvSpPr>
        <p:spPr>
          <a:xfrm>
            <a:off x="4130675" y="2196000"/>
            <a:ext cx="5418138" cy="3507888"/>
          </a:xfrm>
        </p:spPr>
        <p:txBody>
          <a:bodyPr/>
          <a:lstStyle>
            <a:lvl1pPr marL="0" indent="0">
              <a:spcAft>
                <a:spcPts val="600"/>
              </a:spcAft>
              <a:defRPr sz="2100">
                <a:solidFill>
                  <a:schemeClr val="accent3"/>
                </a:solidFill>
                <a:latin typeface="Times New Roman" pitchFamily="18" charset="0"/>
                <a:cs typeface="Times New Roman" pitchFamily="18" charset="0"/>
              </a:defRPr>
            </a:lvl1pPr>
            <a:lvl2pPr marL="0" indent="0">
              <a:spcBef>
                <a:spcPts val="600"/>
              </a:spcBef>
              <a:spcAft>
                <a:spcPts val="600"/>
              </a:spcAft>
              <a:buNone/>
              <a:defRPr sz="1500">
                <a:solidFill>
                  <a:schemeClr val="accent3"/>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tx2"/>
                </a:solidFill>
                <a:latin typeface="Times New Roman" pitchFamily="18" charset="0"/>
                <a:cs typeface="Times New Roman" pitchFamily="18" charset="0"/>
              </a:defRPr>
            </a:lvl1pPr>
          </a:lstStyle>
          <a:p>
            <a:r>
              <a:rPr lang="en-US" smtClean="0"/>
              <a:t>Click to edit Master title style</a:t>
            </a:r>
            <a:endParaRPr lang="en-US" dirty="0"/>
          </a:p>
        </p:txBody>
      </p:sp>
      <p:cxnSp>
        <p:nvCxnSpPr>
          <p:cNvPr id="16" name="Straight Connector 15"/>
          <p:cNvCxnSpPr/>
          <p:nvPr userDrawn="1"/>
        </p:nvCxnSpPr>
        <p:spPr>
          <a:xfrm>
            <a:off x="4129200" y="2016000"/>
            <a:ext cx="5318125" cy="1587"/>
          </a:xfrm>
          <a:prstGeom prst="line">
            <a:avLst/>
          </a:prstGeom>
          <a:ln w="190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12635855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2 Background">
    <p:spTree>
      <p:nvGrpSpPr>
        <p:cNvPr id="1" name=""/>
        <p:cNvGrpSpPr/>
        <p:nvPr/>
      </p:nvGrpSpPr>
      <p:grpSpPr>
        <a:xfrm>
          <a:off x="0" y="0"/>
          <a:ext cx="0" cy="0"/>
          <a:chOff x="0" y="0"/>
          <a:chExt cx="0" cy="0"/>
        </a:xfrm>
      </p:grpSpPr>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tx2"/>
                </a:solidFill>
                <a:latin typeface="Times New Roman" pitchFamily="18" charset="0"/>
                <a:cs typeface="Times New Roman" pitchFamily="18" charset="0"/>
              </a:defRPr>
            </a:lvl1p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solidFill>
                  <a:schemeClr val="tx2"/>
                </a:solidFill>
              </a:defRPr>
            </a:lvl1pPr>
          </a:lstStyle>
          <a:p>
            <a:fld id="{874E70FF-B14A-440C-AE0A-EE116D92B2C9}" type="slidenum">
              <a:rPr lang="en-US" smtClean="0">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solidFill>
                  <a:schemeClr val="tx2"/>
                </a:solidFill>
              </a:defRPr>
            </a:lvl1pPr>
          </a:lstStyle>
          <a:p>
            <a:r>
              <a:rPr lang="en-US" smtClean="0">
                <a:solidFill>
                  <a:srgbClr val="002776"/>
                </a:solidFill>
              </a:rPr>
              <a:t>Footer</a:t>
            </a:r>
            <a:endParaRPr lang="en-US" dirty="0">
              <a:solidFill>
                <a:srgbClr val="002776"/>
              </a:solidFill>
            </a:endParaRPr>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2A3AB829-96BF-DC47-B05B-E64FD708F505}" type="datetime1">
              <a:rPr lang="en-US" smtClean="0">
                <a:solidFill>
                  <a:srgbClr val="002776"/>
                </a:solidFill>
              </a:rPr>
              <a:pPr/>
              <a:t>6/4/2015</a:t>
            </a:fld>
            <a:endParaRPr lang="en-AU" dirty="0">
              <a:solidFill>
                <a:srgbClr val="002776"/>
              </a:solidFill>
            </a:endParaRPr>
          </a:p>
        </p:txBody>
      </p:sp>
      <p:sp>
        <p:nvSpPr>
          <p:cNvPr id="12" name="Text Placeholder 11"/>
          <p:cNvSpPr>
            <a:spLocks noGrp="1"/>
          </p:cNvSpPr>
          <p:nvPr>
            <p:ph type="body" sz="quarter" idx="12"/>
          </p:nvPr>
        </p:nvSpPr>
        <p:spPr>
          <a:xfrm>
            <a:off x="4130675" y="2250000"/>
            <a:ext cx="2574000" cy="3769200"/>
          </a:xfrm>
        </p:spPr>
        <p:txBody>
          <a:bodyPr/>
          <a:lstStyle>
            <a:lvl1pPr marL="0" indent="0">
              <a:spcAft>
                <a:spcPts val="288"/>
              </a:spcAft>
              <a:defRPr sz="1500">
                <a:solidFill>
                  <a:schemeClr val="accent3"/>
                </a:solidFill>
                <a:latin typeface="+mj-lt"/>
                <a:cs typeface="Times New Roman" pitchFamily="18" charset="0"/>
              </a:defRPr>
            </a:lvl1pPr>
            <a:lvl2pPr marL="0" indent="0">
              <a:spcBef>
                <a:spcPts val="0"/>
              </a:spcBef>
              <a:spcAft>
                <a:spcPts val="0"/>
              </a:spcAft>
              <a:buNone/>
              <a:defRPr sz="1200">
                <a:solidFill>
                  <a:schemeClr val="tx1"/>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3"/>
          </p:nvPr>
        </p:nvSpPr>
        <p:spPr>
          <a:xfrm>
            <a:off x="399600" y="414000"/>
            <a:ext cx="3545288" cy="792163"/>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22" name="Text Placeholder 11"/>
          <p:cNvSpPr>
            <a:spLocks noGrp="1"/>
          </p:cNvSpPr>
          <p:nvPr>
            <p:ph type="body" sz="quarter" idx="14"/>
          </p:nvPr>
        </p:nvSpPr>
        <p:spPr>
          <a:xfrm>
            <a:off x="7020000" y="2250000"/>
            <a:ext cx="2574000" cy="3769200"/>
          </a:xfrm>
        </p:spPr>
        <p:txBody>
          <a:bodyPr/>
          <a:lstStyle>
            <a:lvl1pPr marL="0" indent="0">
              <a:spcAft>
                <a:spcPts val="288"/>
              </a:spcAft>
              <a:defRPr sz="1500">
                <a:solidFill>
                  <a:schemeClr val="accent3"/>
                </a:solidFill>
                <a:latin typeface="+mn-lt"/>
                <a:cs typeface="Times New Roman" pitchFamily="18" charset="0"/>
              </a:defRPr>
            </a:lvl1pPr>
            <a:lvl2pPr marL="0" indent="0">
              <a:spcBef>
                <a:spcPts val="0"/>
              </a:spcBef>
              <a:spcAft>
                <a:spcPts val="0"/>
              </a:spcAft>
              <a:buNone/>
              <a:defRPr sz="1200">
                <a:solidFill>
                  <a:schemeClr val="tx1"/>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29" name="Straight Connector 28"/>
          <p:cNvCxnSpPr/>
          <p:nvPr userDrawn="1"/>
        </p:nvCxnSpPr>
        <p:spPr>
          <a:xfrm>
            <a:off x="4130675" y="2014538"/>
            <a:ext cx="5318125" cy="1587"/>
          </a:xfrm>
          <a:prstGeom prst="line">
            <a:avLst/>
          </a:prstGeom>
          <a:ln w="19050" cap="flat" cmpd="sng" algn="ctr">
            <a:solidFill>
              <a:srgbClr val="00277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5898437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Backgro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600" y="727200"/>
            <a:ext cx="7399200" cy="796800"/>
          </a:xfrm>
        </p:spPr>
        <p:txBody>
          <a:bodyPr/>
          <a:lstStyle>
            <a:lvl1pPr>
              <a:lnSpc>
                <a:spcPct val="85000"/>
              </a:lnSpc>
              <a:defRPr sz="4800" b="0">
                <a:solidFill>
                  <a:schemeClr val="bg2"/>
                </a:solidFill>
                <a:latin typeface="Times New Roman" pitchFamily="18" charset="0"/>
                <a:cs typeface="Times New Roman" pitchFamily="18" charset="0"/>
              </a:defRPr>
            </a:lvl1p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solidFill>
                  <a:srgbClr val="FFFFFF"/>
                </a:solidFill>
              </a:rPr>
              <a:pPr/>
              <a:t>‹#›</a:t>
            </a:fld>
            <a:endParaRPr lang="en-US" dirty="0">
              <a:solidFill>
                <a:srgbClr val="FFFFFF"/>
              </a:solidFill>
            </a:endParaRPr>
          </a:p>
        </p:txBody>
      </p:sp>
      <p:sp>
        <p:nvSpPr>
          <p:cNvPr id="5" name="Footer Placeholder 10"/>
          <p:cNvSpPr>
            <a:spLocks noGrp="1"/>
          </p:cNvSpPr>
          <p:nvPr>
            <p:ph type="ftr" sz="quarter" idx="11"/>
          </p:nvPr>
        </p:nvSpPr>
        <p:spPr/>
        <p:txBody>
          <a:bodyPr/>
          <a:lstStyle>
            <a:lvl1pPr>
              <a:defRPr>
                <a:solidFill>
                  <a:schemeClr val="bg2"/>
                </a:solidFill>
              </a:defRPr>
            </a:lvl1pPr>
          </a:lstStyle>
          <a:p>
            <a:r>
              <a:rPr lang="en-US" smtClean="0">
                <a:solidFill>
                  <a:srgbClr val="FFFFFF"/>
                </a:solidFill>
              </a:rPr>
              <a:t>Footer</a:t>
            </a:r>
            <a:endParaRPr lang="en-US" dirty="0">
              <a:solidFill>
                <a:srgbClr val="FFFFFF"/>
              </a:solidFill>
            </a:endParaRPr>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bg2"/>
                </a:solidFill>
              </a:defRPr>
            </a:lvl1pPr>
          </a:lstStyle>
          <a:p>
            <a:fld id="{4E295ACA-1D4E-1A4C-8CE0-625604F87C5C}" type="datetime1">
              <a:rPr lang="en-US" smtClean="0">
                <a:solidFill>
                  <a:srgbClr val="FFFFFF"/>
                </a:solidFill>
              </a:rPr>
              <a:pPr/>
              <a:t>6/4/2015</a:t>
            </a:fld>
            <a:endParaRPr lang="en-AU" dirty="0">
              <a:solidFill>
                <a:srgbClr val="FFFFFF"/>
              </a:solidFill>
            </a:endParaRPr>
          </a:p>
        </p:txBody>
      </p:sp>
      <p:sp>
        <p:nvSpPr>
          <p:cNvPr id="12" name="Text Placeholder 11"/>
          <p:cNvSpPr>
            <a:spLocks noGrp="1"/>
          </p:cNvSpPr>
          <p:nvPr>
            <p:ph type="body" sz="quarter" idx="12"/>
          </p:nvPr>
        </p:nvSpPr>
        <p:spPr>
          <a:xfrm>
            <a:off x="3276601" y="1828800"/>
            <a:ext cx="3328988" cy="3736488"/>
          </a:xfrm>
        </p:spPr>
        <p:txBody>
          <a:bodyPr/>
          <a:lstStyle>
            <a:lvl1pPr marL="0" indent="0">
              <a:spcAft>
                <a:spcPts val="1800"/>
              </a:spcAft>
              <a:defRPr sz="1900">
                <a:solidFill>
                  <a:schemeClr val="bg2"/>
                </a:solidFill>
                <a:latin typeface="Arial" pitchFamily="34" charset="0"/>
                <a:cs typeface="Arial" pitchFamily="34" charset="0"/>
              </a:defRPr>
            </a:lvl1pPr>
            <a:lvl2pPr marL="0" indent="0">
              <a:spcBef>
                <a:spcPts val="600"/>
              </a:spcBef>
              <a:spcAft>
                <a:spcPts val="600"/>
              </a:spcAft>
              <a:buNone/>
              <a:defRPr sz="1900">
                <a:solidFill>
                  <a:schemeClr val="bg2"/>
                </a:solidFill>
                <a:latin typeface="Arial" pitchFamily="34" charset="0"/>
                <a:cs typeface="Arial" pitchFamily="34" charset="0"/>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p:txBody>
      </p:sp>
      <p:sp>
        <p:nvSpPr>
          <p:cNvPr id="8" name="TextBox 7"/>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FFFFFF"/>
                </a:solidFill>
              </a:rPr>
              <a:t>© 2011 Deloitte Global Services Limited</a:t>
            </a:r>
            <a:endParaRPr lang="en-AU" sz="800" dirty="0">
              <a:solidFill>
                <a:srgbClr val="FFFFFF"/>
              </a:solidFill>
            </a:endParaRPr>
          </a:p>
        </p:txBody>
      </p:sp>
    </p:spTree>
    <p:extLst>
      <p:ext uri="{BB962C8B-B14F-4D97-AF65-F5344CB8AC3E}">
        <p14:creationId xmlns:p14="http://schemas.microsoft.com/office/powerpoint/2010/main" val="17216666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tyle 1">
    <p:spTree>
      <p:nvGrpSpPr>
        <p:cNvPr id="1" name=""/>
        <p:cNvGrpSpPr/>
        <p:nvPr/>
      </p:nvGrpSpPr>
      <p:grpSpPr>
        <a:xfrm>
          <a:off x="0" y="0"/>
          <a:ext cx="0" cy="0"/>
          <a:chOff x="0" y="0"/>
          <a:chExt cx="0" cy="0"/>
        </a:xfrm>
      </p:grpSpPr>
      <p:sp>
        <p:nvSpPr>
          <p:cNvPr id="2" name="Title 1"/>
          <p:cNvSpPr>
            <a:spLocks noGrp="1"/>
          </p:cNvSpPr>
          <p:nvPr>
            <p:ph type="title"/>
          </p:nvPr>
        </p:nvSpPr>
        <p:spPr>
          <a:xfrm>
            <a:off x="4140000" y="1228645"/>
            <a:ext cx="5318326" cy="752555"/>
          </a:xfrm>
        </p:spPr>
        <p:txBody>
          <a:bodyPr/>
          <a:lstStyle>
            <a:lvl1pPr algn="l">
              <a:lnSpc>
                <a:spcPct val="85000"/>
              </a:lnSpc>
              <a:defRPr sz="3600" b="0" cap="none" baseline="0">
                <a:solidFill>
                  <a:schemeClr val="tx2"/>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140000" y="2201655"/>
            <a:ext cx="5314180" cy="846345"/>
          </a:xfrm>
        </p:spPr>
        <p:txBody>
          <a:bodyPr anchor="t" anchorCtr="0"/>
          <a:lstStyle>
            <a:lvl1pPr marL="0" indent="0">
              <a:buNone/>
              <a:defRPr sz="2400">
                <a:solidFill>
                  <a:schemeClr val="accent3"/>
                </a:solidFill>
                <a:latin typeface="Times New Roman" pitchFamily="18" charset="0"/>
                <a:cs typeface="Times New Roman" pitchFamily="18" charset="0"/>
              </a:defRPr>
            </a:lvl1pPr>
            <a:lvl2pPr marL="429768" indent="0">
              <a:buNone/>
              <a:defRPr sz="1700"/>
            </a:lvl2pPr>
            <a:lvl3pPr marL="859536" indent="0">
              <a:buNone/>
              <a:defRPr sz="1500"/>
            </a:lvl3pPr>
            <a:lvl4pPr marL="1289304" indent="0">
              <a:buNone/>
              <a:defRPr sz="1300"/>
            </a:lvl4pPr>
            <a:lvl5pPr marL="1719072" indent="0">
              <a:buNone/>
              <a:defRPr sz="1300"/>
            </a:lvl5pPr>
            <a:lvl6pPr marL="2148840" indent="0">
              <a:buNone/>
              <a:defRPr sz="1300"/>
            </a:lvl6pPr>
            <a:lvl7pPr marL="2578608" indent="0">
              <a:buNone/>
              <a:defRPr sz="1300"/>
            </a:lvl7pPr>
            <a:lvl8pPr marL="3008376" indent="0">
              <a:buNone/>
              <a:defRPr sz="1300"/>
            </a:lvl8pPr>
            <a:lvl9pPr marL="3438144" indent="0">
              <a:buNone/>
              <a:defRPr sz="1300"/>
            </a:lvl9pPr>
          </a:lstStyle>
          <a:p>
            <a:pPr lvl="0"/>
            <a:r>
              <a:rPr lang="en-US" smtClean="0"/>
              <a:t>Click to edit Master text styles</a:t>
            </a:r>
          </a:p>
        </p:txBody>
      </p:sp>
      <p:cxnSp>
        <p:nvCxnSpPr>
          <p:cNvPr id="7" name="Straight Connector 6"/>
          <p:cNvCxnSpPr/>
          <p:nvPr userDrawn="1"/>
        </p:nvCxnSpPr>
        <p:spPr>
          <a:xfrm>
            <a:off x="4140000" y="2016000"/>
            <a:ext cx="532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0853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Divider Style 2">
    <p:spTree>
      <p:nvGrpSpPr>
        <p:cNvPr id="1" name=""/>
        <p:cNvGrpSpPr/>
        <p:nvPr/>
      </p:nvGrpSpPr>
      <p:grpSpPr>
        <a:xfrm>
          <a:off x="0" y="0"/>
          <a:ext cx="0" cy="0"/>
          <a:chOff x="0" y="0"/>
          <a:chExt cx="0" cy="0"/>
        </a:xfrm>
      </p:grpSpPr>
      <p:sp>
        <p:nvSpPr>
          <p:cNvPr id="2" name="Title 1"/>
          <p:cNvSpPr>
            <a:spLocks noGrp="1"/>
          </p:cNvSpPr>
          <p:nvPr>
            <p:ph type="title"/>
          </p:nvPr>
        </p:nvSpPr>
        <p:spPr>
          <a:xfrm>
            <a:off x="612000" y="1228645"/>
            <a:ext cx="4645800" cy="752555"/>
          </a:xfrm>
        </p:spPr>
        <p:txBody>
          <a:bodyPr/>
          <a:lstStyle>
            <a:lvl1pPr algn="l">
              <a:lnSpc>
                <a:spcPct val="85000"/>
              </a:lnSpc>
              <a:defRPr sz="3600" b="0" cap="none" baseline="0">
                <a:solidFill>
                  <a:schemeClr val="tx2"/>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12001" y="2201655"/>
            <a:ext cx="4642179" cy="846345"/>
          </a:xfrm>
        </p:spPr>
        <p:txBody>
          <a:bodyPr anchor="t" anchorCtr="0"/>
          <a:lstStyle>
            <a:lvl1pPr marL="0" indent="0">
              <a:buNone/>
              <a:defRPr sz="2400">
                <a:solidFill>
                  <a:schemeClr val="accent2"/>
                </a:solidFill>
                <a:latin typeface="Times New Roman" pitchFamily="18" charset="0"/>
                <a:cs typeface="Times New Roman" pitchFamily="18" charset="0"/>
              </a:defRPr>
            </a:lvl1pPr>
            <a:lvl2pPr marL="429768" indent="0">
              <a:buNone/>
              <a:defRPr sz="1700"/>
            </a:lvl2pPr>
            <a:lvl3pPr marL="859536" indent="0">
              <a:buNone/>
              <a:defRPr sz="1500"/>
            </a:lvl3pPr>
            <a:lvl4pPr marL="1289304" indent="0">
              <a:buNone/>
              <a:defRPr sz="1300"/>
            </a:lvl4pPr>
            <a:lvl5pPr marL="1719072" indent="0">
              <a:buNone/>
              <a:defRPr sz="1300"/>
            </a:lvl5pPr>
            <a:lvl6pPr marL="2148840" indent="0">
              <a:buNone/>
              <a:defRPr sz="1300"/>
            </a:lvl6pPr>
            <a:lvl7pPr marL="2578608" indent="0">
              <a:buNone/>
              <a:defRPr sz="1300"/>
            </a:lvl7pPr>
            <a:lvl8pPr marL="3008376" indent="0">
              <a:buNone/>
              <a:defRPr sz="1300"/>
            </a:lvl8pPr>
            <a:lvl9pPr marL="3438144" indent="0">
              <a:buNone/>
              <a:defRPr sz="1300"/>
            </a:lvl9pPr>
          </a:lstStyle>
          <a:p>
            <a:pPr lvl="0"/>
            <a:r>
              <a:rPr lang="en-US" smtClean="0"/>
              <a:t>Click to edit Master text styles</a:t>
            </a:r>
          </a:p>
        </p:txBody>
      </p:sp>
      <p:cxnSp>
        <p:nvCxnSpPr>
          <p:cNvPr id="7" name="Straight Connector 6"/>
          <p:cNvCxnSpPr/>
          <p:nvPr userDrawn="1"/>
        </p:nvCxnSpPr>
        <p:spPr>
          <a:xfrm>
            <a:off x="612000" y="2016000"/>
            <a:ext cx="46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0265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pic>
        <p:nvPicPr>
          <p:cNvPr id="4" name="Picture 5" descr="DEL_PRI_RGB"/>
          <p:cNvPicPr>
            <a:picLocks noChangeArrowheads="1"/>
          </p:cNvPicPr>
          <p:nvPr userDrawn="1"/>
        </p:nvPicPr>
        <p:blipFill>
          <a:blip r:embed="rId2" cstate="screen"/>
          <a:srcRect/>
          <a:stretch>
            <a:fillRect/>
          </a:stretch>
        </p:blipFill>
        <p:spPr bwMode="auto">
          <a:xfrm>
            <a:off x="457200" y="287338"/>
            <a:ext cx="2205038" cy="533400"/>
          </a:xfrm>
          <a:prstGeom prst="rect">
            <a:avLst/>
          </a:prstGeom>
          <a:noFill/>
          <a:ln w="9525">
            <a:noFill/>
            <a:miter lim="800000"/>
            <a:headEnd/>
            <a:tailEnd/>
          </a:ln>
        </p:spPr>
      </p:pic>
    </p:spTree>
    <p:extLst>
      <p:ext uri="{BB962C8B-B14F-4D97-AF65-F5344CB8AC3E}">
        <p14:creationId xmlns:p14="http://schemas.microsoft.com/office/powerpoint/2010/main" val="30924847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6000" y="1148369"/>
            <a:ext cx="4486385" cy="5219474"/>
          </a:xfrm>
        </p:spPr>
        <p:txBody>
          <a:bodyPr/>
          <a:lstStyle>
            <a:lvl1pPr marL="0" indent="0">
              <a:defRPr sz="2100"/>
            </a:lvl1pPr>
            <a:lvl2pPr>
              <a:defRPr sz="2100"/>
            </a:lvl2pPr>
            <a:lvl3pPr>
              <a:defRPr sz="2100"/>
            </a:lvl3pPr>
            <a:lvl4pPr>
              <a:defRPr sz="2100"/>
            </a:lvl4pPr>
            <a:lvl5pPr>
              <a:defRPr sz="21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75712" y="1148369"/>
            <a:ext cx="4487947" cy="5219474"/>
          </a:xfrm>
        </p:spPr>
        <p:txBody>
          <a:bodyPr/>
          <a:lstStyle>
            <a:lvl1pPr marL="0" indent="0">
              <a:defRPr sz="2100"/>
            </a:lvl1pPr>
            <a:lvl2pPr>
              <a:defRPr sz="2100"/>
            </a:lvl2pPr>
            <a:lvl3pPr>
              <a:defRPr sz="2100"/>
            </a:lvl3pPr>
            <a:lvl4pPr>
              <a:defRPr sz="2100"/>
            </a:lvl4pPr>
            <a:lvl5pPr>
              <a:defRPr sz="21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fld id="{0FC99E17-6489-4798-B5D5-09FDAC3C711A}" type="slidenum">
              <a:rPr lang="en-US">
                <a:solidFill>
                  <a:srgbClr val="002776"/>
                </a:solidFill>
              </a: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7" name="Date Placeholder 3"/>
          <p:cNvSpPr>
            <a:spLocks noGrp="1"/>
          </p:cNvSpPr>
          <p:nvPr>
            <p:ph type="dt" sz="half" idx="1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7358EA18-AB09-5C4D-93F5-656185CF732B}" type="datetime1">
              <a:rPr lang="en-US" smtClean="0">
                <a:solidFill>
                  <a:srgbClr val="002776"/>
                </a:solidFill>
              </a:rPr>
              <a:pPr/>
              <a:t>6/4/2015</a:t>
            </a:fld>
            <a:endParaRPr lang="en-AU" dirty="0">
              <a:solidFill>
                <a:srgbClr val="002776"/>
              </a:solidFill>
            </a:endParaRPr>
          </a:p>
        </p:txBody>
      </p:sp>
      <p:sp>
        <p:nvSpPr>
          <p:cNvPr id="9" name="TextBox 8"/>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36400286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5029199" y="2186608"/>
            <a:ext cx="4383157" cy="3906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1" name="Chart Placeholder 10"/>
          <p:cNvSpPr>
            <a:spLocks noGrp="1"/>
          </p:cNvSpPr>
          <p:nvPr>
            <p:ph type="chart" sz="quarter" idx="12"/>
          </p:nvPr>
        </p:nvSpPr>
        <p:spPr>
          <a:xfrm>
            <a:off x="381000" y="2209800"/>
            <a:ext cx="4419600" cy="3962400"/>
          </a:xfrm>
        </p:spPr>
        <p:txBody>
          <a:bodyPr/>
          <a:lstStyle/>
          <a:p>
            <a:r>
              <a:rPr lang="en-US" smtClean="0"/>
              <a:t>Click icon to add chart</a:t>
            </a:r>
            <a:endParaRPr lang="en-AU" dirty="0"/>
          </a:p>
        </p:txBody>
      </p:sp>
      <p:sp>
        <p:nvSpPr>
          <p:cNvPr id="3" name="Text Placeholder 2"/>
          <p:cNvSpPr>
            <a:spLocks noGrp="1"/>
          </p:cNvSpPr>
          <p:nvPr>
            <p:ph type="body" idx="1"/>
          </p:nvPr>
        </p:nvSpPr>
        <p:spPr>
          <a:xfrm>
            <a:off x="396000" y="1534892"/>
            <a:ext cx="4376960" cy="640006"/>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
        <p:nvSpPr>
          <p:cNvPr id="5" name="Text Placeholder 4"/>
          <p:cNvSpPr>
            <a:spLocks noGrp="1"/>
          </p:cNvSpPr>
          <p:nvPr>
            <p:ph type="body" sz="quarter" idx="3"/>
          </p:nvPr>
        </p:nvSpPr>
        <p:spPr>
          <a:xfrm>
            <a:off x="5031942" y="1534892"/>
            <a:ext cx="4378523" cy="640006"/>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
        <p:nvSpPr>
          <p:cNvPr id="7" name="Slide Number Placeholder 9"/>
          <p:cNvSpPr>
            <a:spLocks noGrp="1"/>
          </p:cNvSpPr>
          <p:nvPr>
            <p:ph type="sldNum" sz="quarter" idx="10"/>
          </p:nvPr>
        </p:nvSpPr>
        <p:spPr/>
        <p:txBody>
          <a:bodyPr/>
          <a:lstStyle>
            <a:lvl1pPr>
              <a:defRPr/>
            </a:lvl1pPr>
          </a:lstStyle>
          <a:p>
            <a:fld id="{5CCBDEF8-AD70-4691-B62A-B1D34DA18D72}" type="slidenum">
              <a:rPr lang="en-US">
                <a:solidFill>
                  <a:srgbClr val="002776"/>
                </a:solidFill>
              </a: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9" name="Title 1"/>
          <p:cNvSpPr>
            <a:spLocks noGrp="1"/>
          </p:cNvSpPr>
          <p:nvPr>
            <p:ph type="title"/>
          </p:nvPr>
        </p:nvSpPr>
        <p:spPr>
          <a:xfrm>
            <a:off x="396000" y="432000"/>
            <a:ext cx="9052800" cy="334962"/>
          </a:xfrm>
        </p:spPr>
        <p:txBody>
          <a:bodyPr/>
          <a:lstStyle/>
          <a:p>
            <a:r>
              <a:rPr lang="en-US" smtClean="0"/>
              <a:t>Click to edit Master title style</a:t>
            </a:r>
            <a:endParaRPr lang="en-US" dirty="0"/>
          </a:p>
        </p:txBody>
      </p:sp>
      <p:sp>
        <p:nvSpPr>
          <p:cNvPr id="14"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CF3C766C-1562-DD45-8CD0-688CDCF04250}" type="datetime1">
              <a:rPr lang="en-US" smtClean="0">
                <a:solidFill>
                  <a:srgbClr val="002776"/>
                </a:solidFill>
              </a:rPr>
              <a:pPr/>
              <a:t>6/4/2015</a:t>
            </a:fld>
            <a:endParaRPr lang="en-AU" dirty="0">
              <a:solidFill>
                <a:srgbClr val="002776"/>
              </a:solidFill>
            </a:endParaRPr>
          </a:p>
        </p:txBody>
      </p:sp>
      <p:sp>
        <p:nvSpPr>
          <p:cNvPr id="12" name="TextBox 11"/>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10033431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ingle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81000" y="1828800"/>
            <a:ext cx="9167813" cy="3875088"/>
          </a:xfrm>
        </p:spPr>
        <p:txBody>
          <a:bodyPr/>
          <a:lstStyle/>
          <a:p>
            <a:r>
              <a:rPr lang="en-US" smtClean="0"/>
              <a:t>Click icon to add chart</a:t>
            </a:r>
            <a:endParaRPr lang="en-AU"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7"/>
          <p:cNvSpPr txBox="1">
            <a:spLocks/>
          </p:cNvSpPr>
          <p:nvPr userDrawn="1"/>
        </p:nvSpPr>
        <p:spPr bwMode="auto">
          <a:xfrm>
            <a:off x="1268187" y="1676400"/>
            <a:ext cx="6621716" cy="4095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defTabSz="957263">
              <a:lnSpc>
                <a:spcPts val="3800"/>
              </a:lnSpc>
              <a:defRPr/>
            </a:pPr>
            <a:r>
              <a:rPr lang="en-GB" sz="3800" kern="0" smtClean="0">
                <a:solidFill>
                  <a:srgbClr val="002776"/>
                </a:solidFill>
                <a:latin typeface="Times New Roman" pitchFamily="18" charset="0"/>
                <a:ea typeface="Geneva" charset="-128"/>
                <a:cs typeface="Arial" pitchFamily="34" charset="0"/>
              </a:rPr>
              <a:t>Deloitte Analytics</a:t>
            </a:r>
            <a:br>
              <a:rPr lang="en-GB" sz="3800" kern="0" smtClean="0">
                <a:solidFill>
                  <a:srgbClr val="002776"/>
                </a:solidFill>
                <a:latin typeface="Times New Roman" pitchFamily="18" charset="0"/>
                <a:ea typeface="Geneva" charset="-128"/>
                <a:cs typeface="Arial" pitchFamily="34" charset="0"/>
              </a:rPr>
            </a:br>
            <a:endParaRPr lang="en-US" sz="3800" kern="0" dirty="0">
              <a:solidFill>
                <a:srgbClr val="002776"/>
              </a:solidFill>
              <a:latin typeface="Times New Roman" pitchFamily="18" charset="0"/>
              <a:ea typeface="Geneva" charset="-128"/>
              <a:cs typeface="Arial" pitchFamily="34" charset="0"/>
            </a:endParaRPr>
          </a:p>
        </p:txBody>
      </p:sp>
      <p:sp>
        <p:nvSpPr>
          <p:cNvPr id="148482" name="Title Placeholder 1"/>
          <p:cNvSpPr>
            <a:spLocks noGrp="1"/>
          </p:cNvSpPr>
          <p:nvPr>
            <p:ph type="ctrTitle"/>
          </p:nvPr>
        </p:nvSpPr>
        <p:spPr>
          <a:xfrm>
            <a:off x="1260000" y="2150380"/>
            <a:ext cx="6131400" cy="409575"/>
          </a:xfrm>
        </p:spPr>
        <p:txBody>
          <a:bodyPr/>
          <a:lstStyle>
            <a:lvl1pPr>
              <a:lnSpc>
                <a:spcPts val="3800"/>
              </a:lnSpc>
              <a:defRPr sz="3800" b="0">
                <a:solidFill>
                  <a:srgbClr val="92D400"/>
                </a:solidFill>
                <a:latin typeface="Times New Roman" pitchFamily="18" charset="0"/>
              </a:defRPr>
            </a:lvl1pPr>
          </a:lstStyle>
          <a:p>
            <a:r>
              <a:rPr lang="en-US" smtClean="0"/>
              <a:t>Click to edit Master title style</a:t>
            </a:r>
            <a:endParaRPr lang="en-US" dirty="0"/>
          </a:p>
        </p:txBody>
      </p:sp>
      <p:pic>
        <p:nvPicPr>
          <p:cNvPr id="5" name="Picture 5" descr="DEL_PRI_RGB"/>
          <p:cNvPicPr>
            <a:picLocks noChangeArrowheads="1"/>
          </p:cNvPicPr>
          <p:nvPr userDrawn="1"/>
        </p:nvPicPr>
        <p:blipFill>
          <a:blip r:embed="rId2" cstate="screen"/>
          <a:srcRect/>
          <a:stretch>
            <a:fillRect/>
          </a:stretch>
        </p:blipFill>
        <p:spPr bwMode="auto">
          <a:xfrm>
            <a:off x="457200" y="287338"/>
            <a:ext cx="2205038" cy="533400"/>
          </a:xfrm>
          <a:prstGeom prst="rect">
            <a:avLst/>
          </a:prstGeom>
          <a:noFill/>
          <a:ln w="9525">
            <a:noFill/>
            <a:miter lim="800000"/>
            <a:headEnd/>
            <a:tailEnd/>
          </a:ln>
        </p:spPr>
      </p:pic>
      <p:sp>
        <p:nvSpPr>
          <p:cNvPr id="6" name="Text Placeholder 2"/>
          <p:cNvSpPr>
            <a:spLocks noGrp="1"/>
          </p:cNvSpPr>
          <p:nvPr>
            <p:ph type="subTitle" idx="1"/>
          </p:nvPr>
        </p:nvSpPr>
        <p:spPr>
          <a:xfrm>
            <a:off x="1260001" y="5911169"/>
            <a:ext cx="6131399" cy="565832"/>
          </a:xfrm>
        </p:spPr>
        <p:txBody>
          <a:bodyPr/>
          <a:lstStyle>
            <a:lvl1pPr marL="0" indent="0">
              <a:lnSpc>
                <a:spcPct val="100000"/>
              </a:lnSpc>
              <a:spcAft>
                <a:spcPts val="0"/>
              </a:spcAft>
              <a:defRPr sz="1800" b="0" smtClean="0">
                <a:solidFill>
                  <a:srgbClr val="002776"/>
                </a:solidFill>
                <a:latin typeface="+mj-lt"/>
                <a:cs typeface="Times New Roman" pitchFamily="18" charset="0"/>
              </a:defRPr>
            </a:lvl1pPr>
          </a:lstStyle>
          <a:p>
            <a:r>
              <a:rPr lang="en-US" smtClean="0"/>
              <a:t>Click to edit Master subtitle style</a:t>
            </a:r>
            <a:endParaRPr dirty="0" smtClean="0"/>
          </a:p>
        </p:txBody>
      </p:sp>
    </p:spTree>
    <p:extLst>
      <p:ext uri="{BB962C8B-B14F-4D97-AF65-F5344CB8AC3E}">
        <p14:creationId xmlns:p14="http://schemas.microsoft.com/office/powerpoint/2010/main" val="17391481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0"/>
              </a:spcBef>
              <a:spcAft>
                <a:spcPts val="600"/>
              </a:spcAft>
              <a:defRPr sz="2000">
                <a:solidFill>
                  <a:schemeClr val="tx2"/>
                </a:solidFill>
              </a:defRPr>
            </a:lvl1pPr>
            <a:lvl2pPr>
              <a:spcBef>
                <a:spcPts val="0"/>
              </a:spcBef>
              <a:spcAft>
                <a:spcPts val="600"/>
              </a:spcAft>
              <a:defRPr sz="2000">
                <a:solidFill>
                  <a:schemeClr val="tx2"/>
                </a:solidFill>
              </a:defRPr>
            </a:lvl2pPr>
            <a:lvl3pPr>
              <a:spcBef>
                <a:spcPts val="0"/>
              </a:spcBef>
              <a:spcAft>
                <a:spcPts val="600"/>
              </a:spcAft>
              <a:defRPr sz="2000">
                <a:solidFill>
                  <a:schemeClr val="tx2"/>
                </a:solidFill>
              </a:defRPr>
            </a:lvl3pPr>
            <a:lvl4pPr>
              <a:spcBef>
                <a:spcPts val="0"/>
              </a:spcBef>
              <a:spcAft>
                <a:spcPts val="600"/>
              </a:spcAft>
              <a:defRPr sz="2000">
                <a:solidFill>
                  <a:schemeClr val="tx2"/>
                </a:solidFill>
              </a:defRPr>
            </a:lvl4pPr>
            <a:lvl5pPr>
              <a:spcBef>
                <a:spcPts val="0"/>
              </a:spcBef>
              <a:spcAft>
                <a:spcPts val="600"/>
              </a:spcAft>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6" name="TextBox 5"/>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
        <p:nvSpPr>
          <p:cNvPr id="7"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AF26F075-CC83-EA4B-A4A2-73B816A85831}" type="datetime1">
              <a:rPr lang="en-US" smtClean="0">
                <a:solidFill>
                  <a:srgbClr val="002776"/>
                </a:solidFill>
              </a:rPr>
              <a:pPr/>
              <a:t>6/4/2015</a:t>
            </a:fld>
            <a:endParaRPr lang="en-AU" dirty="0">
              <a:solidFill>
                <a:srgbClr val="002776"/>
              </a:solidFill>
            </a:endParaRPr>
          </a:p>
        </p:txBody>
      </p:sp>
    </p:spTree>
    <p:extLst>
      <p:ext uri="{BB962C8B-B14F-4D97-AF65-F5344CB8AC3E}">
        <p14:creationId xmlns:p14="http://schemas.microsoft.com/office/powerpoint/2010/main" val="32489238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ingle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81000" y="1828800"/>
            <a:ext cx="9167813" cy="3875088"/>
          </a:xfrm>
        </p:spPr>
        <p:txBody>
          <a:bodyPr/>
          <a:lstStyle/>
          <a:p>
            <a:r>
              <a:rPr lang="en-US" smtClean="0"/>
              <a:t>Click icon to add chart</a:t>
            </a:r>
            <a:endParaRPr lang="en-AU"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9"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53D749E4-BCA7-C649-A662-497ED65F0405}" type="datetime1">
              <a:rPr lang="en-US" smtClean="0">
                <a:solidFill>
                  <a:srgbClr val="002776"/>
                </a:solidFill>
              </a:rPr>
              <a:pPr/>
              <a:t>6/4/2015</a:t>
            </a:fld>
            <a:endParaRPr lang="en-AU" dirty="0">
              <a:solidFill>
                <a:srgbClr val="002776"/>
              </a:solidFill>
            </a:endParaRPr>
          </a:p>
        </p:txBody>
      </p:sp>
      <p:sp>
        <p:nvSpPr>
          <p:cNvPr id="10" name="TextBox 9"/>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34162897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ingle Chart with Subtitle">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81000" y="2133600"/>
            <a:ext cx="9167813" cy="3570288"/>
          </a:xfrm>
        </p:spPr>
        <p:txBody>
          <a:bodyPr/>
          <a:lstStyle/>
          <a:p>
            <a:r>
              <a:rPr lang="en-US" smtClean="0"/>
              <a:t>Click icon to add chart</a:t>
            </a:r>
            <a:endParaRPr lang="en-AU"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9"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0E94A00D-C6DD-7249-88E8-273BF0AA24D3}" type="datetime1">
              <a:rPr lang="en-US" smtClean="0">
                <a:solidFill>
                  <a:srgbClr val="002776"/>
                </a:solidFill>
              </a:rPr>
              <a:pPr/>
              <a:t>6/4/2015</a:t>
            </a:fld>
            <a:endParaRPr lang="en-AU" dirty="0">
              <a:solidFill>
                <a:srgbClr val="002776"/>
              </a:solidFill>
            </a:endParaRPr>
          </a:p>
        </p:txBody>
      </p:sp>
      <p:sp>
        <p:nvSpPr>
          <p:cNvPr id="10" name="Text Placeholder 2"/>
          <p:cNvSpPr>
            <a:spLocks noGrp="1"/>
          </p:cNvSpPr>
          <p:nvPr>
            <p:ph type="body" idx="1"/>
          </p:nvPr>
        </p:nvSpPr>
        <p:spPr>
          <a:xfrm>
            <a:off x="396000" y="1534892"/>
            <a:ext cx="4376960" cy="446308"/>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
        <p:nvSpPr>
          <p:cNvPr id="11" name="TextBox 10"/>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40191751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0000" y="644400"/>
            <a:ext cx="5400000" cy="1080000"/>
          </a:xfrm>
        </p:spPr>
        <p:txBody>
          <a:bodyPr anchor="b"/>
          <a:lstStyle>
            <a:lvl1pPr>
              <a:lnSpc>
                <a:spcPct val="85000"/>
              </a:lnSpc>
              <a:defRPr sz="3600" b="0">
                <a:solidFill>
                  <a:schemeClr val="bg2"/>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140000" y="2196000"/>
            <a:ext cx="5400000" cy="1537800"/>
          </a:xfrm>
        </p:spPr>
        <p:txBody>
          <a:bodyPr/>
          <a:lstStyle>
            <a:lvl1pPr marL="0" indent="0">
              <a:defRPr sz="1500">
                <a:solidFill>
                  <a:schemeClr val="bg2"/>
                </a:solidFill>
              </a:defRPr>
            </a:lvl1pPr>
          </a:lstStyle>
          <a:p>
            <a:pPr lvl="0"/>
            <a:r>
              <a:rPr lang="en-US" smtClean="0"/>
              <a:t>Click to edit Master text styles</a:t>
            </a:r>
          </a:p>
        </p:txBody>
      </p:sp>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solidFill>
                  <a:srgbClr val="FFFFFF"/>
                </a:solidFill>
              </a:rPr>
              <a:pPr/>
              <a:t>‹#›</a:t>
            </a:fld>
            <a:endParaRPr lang="en-US" dirty="0">
              <a:solidFill>
                <a:srgbClr val="FFFFFF"/>
              </a:solidFill>
            </a:endParaRPr>
          </a:p>
        </p:txBody>
      </p:sp>
      <p:sp>
        <p:nvSpPr>
          <p:cNvPr id="5" name="Footer Placeholder 10"/>
          <p:cNvSpPr>
            <a:spLocks noGrp="1"/>
          </p:cNvSpPr>
          <p:nvPr>
            <p:ph type="ftr" sz="quarter" idx="11"/>
          </p:nvPr>
        </p:nvSpPr>
        <p:spPr/>
        <p:txBody>
          <a:bodyPr/>
          <a:lstStyle>
            <a:lvl1pPr>
              <a:defRPr>
                <a:solidFill>
                  <a:schemeClr val="bg2"/>
                </a:solidFill>
              </a:defRPr>
            </a:lvl1pPr>
          </a:lstStyle>
          <a:p>
            <a:r>
              <a:rPr lang="en-US" smtClean="0">
                <a:solidFill>
                  <a:srgbClr val="FFFFFF"/>
                </a:solidFill>
              </a:rPr>
              <a:t>Footer</a:t>
            </a:r>
            <a:endParaRPr lang="en-US" dirty="0">
              <a:solidFill>
                <a:srgbClr val="FFFFFF"/>
              </a:solidFill>
            </a:endParaRPr>
          </a:p>
        </p:txBody>
      </p:sp>
      <p:sp>
        <p:nvSpPr>
          <p:cNvPr id="8" name="Text Placeholder 7"/>
          <p:cNvSpPr>
            <a:spLocks noGrp="1"/>
          </p:cNvSpPr>
          <p:nvPr>
            <p:ph type="body" sz="quarter" idx="12"/>
          </p:nvPr>
        </p:nvSpPr>
        <p:spPr>
          <a:xfrm>
            <a:off x="4130675" y="4002088"/>
            <a:ext cx="2574925" cy="2017712"/>
          </a:xfrm>
        </p:spPr>
        <p:txBody>
          <a:bodyPr/>
          <a:lstStyle>
            <a:lvl1pPr>
              <a:defRPr sz="1100">
                <a:solidFill>
                  <a:schemeClr val="accent3"/>
                </a:solidFill>
              </a:defRPr>
            </a:lvl1pPr>
            <a:lvl2pPr marL="0" indent="0">
              <a:buNone/>
              <a:defRPr sz="1100">
                <a:solidFill>
                  <a:schemeClr val="bg2"/>
                </a:solidFill>
              </a:defRPr>
            </a:lvl2pPr>
            <a:lvl3pPr marL="182563" indent="-182563">
              <a:defRPr sz="1100">
                <a:solidFill>
                  <a:schemeClr val="bg2"/>
                </a:solidFill>
              </a:defRPr>
            </a:lvl3pPr>
            <a:lvl4pPr marL="355600" indent="-190500">
              <a:defRPr sz="1100">
                <a:solidFill>
                  <a:schemeClr val="bg2"/>
                </a:solidFill>
              </a:defRPr>
            </a:lvl4pPr>
            <a:lvl5pPr marL="536575" indent="-179388">
              <a:defRPr sz="11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ext Placeholder 7"/>
          <p:cNvSpPr>
            <a:spLocks noGrp="1"/>
          </p:cNvSpPr>
          <p:nvPr>
            <p:ph type="body" sz="quarter" idx="13"/>
          </p:nvPr>
        </p:nvSpPr>
        <p:spPr>
          <a:xfrm>
            <a:off x="7020000" y="4002088"/>
            <a:ext cx="2521565" cy="2017712"/>
          </a:xfrm>
        </p:spPr>
        <p:txBody>
          <a:bodyPr/>
          <a:lstStyle>
            <a:lvl1pPr>
              <a:defRPr sz="1100">
                <a:solidFill>
                  <a:schemeClr val="accent3"/>
                </a:solidFill>
              </a:defRPr>
            </a:lvl1pPr>
            <a:lvl2pPr marL="0" indent="0">
              <a:buNone/>
              <a:defRPr sz="1100">
                <a:solidFill>
                  <a:schemeClr val="bg2"/>
                </a:solidFill>
              </a:defRPr>
            </a:lvl2pPr>
            <a:lvl3pPr marL="182563" indent="-182563">
              <a:defRPr sz="1100">
                <a:solidFill>
                  <a:schemeClr val="bg2"/>
                </a:solidFill>
              </a:defRPr>
            </a:lvl3pPr>
            <a:lvl4pPr marL="355600" indent="-190500">
              <a:defRPr sz="1100">
                <a:solidFill>
                  <a:schemeClr val="bg2"/>
                </a:solidFill>
              </a:defRPr>
            </a:lvl4pPr>
            <a:lvl5pPr marL="536575" indent="-179388">
              <a:defRPr sz="11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bg2"/>
                </a:solidFill>
              </a:defRPr>
            </a:lvl1pPr>
          </a:lstStyle>
          <a:p>
            <a:fld id="{CC20AC18-EAF3-6541-95CB-344D07EBB88F}" type="datetime1">
              <a:rPr lang="en-US" smtClean="0">
                <a:solidFill>
                  <a:srgbClr val="FFFFFF"/>
                </a:solidFill>
              </a:rPr>
              <a:pPr/>
              <a:t>6/4/2015</a:t>
            </a:fld>
            <a:endParaRPr lang="en-AU" dirty="0">
              <a:solidFill>
                <a:srgbClr val="FFFFFF"/>
              </a:solidFill>
            </a:endParaRPr>
          </a:p>
        </p:txBody>
      </p:sp>
      <p:cxnSp>
        <p:nvCxnSpPr>
          <p:cNvPr id="11" name="Straight Connector 10"/>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FFFFFF"/>
                </a:solidFill>
              </a:rPr>
              <a:t>© 2011 Deloitte Global Services Limited</a:t>
            </a:r>
            <a:endParaRPr lang="en-AU" sz="800" dirty="0">
              <a:solidFill>
                <a:srgbClr val="FFFFFF"/>
              </a:solidFill>
            </a:endParaRPr>
          </a:p>
        </p:txBody>
      </p:sp>
    </p:spTree>
    <p:extLst>
      <p:ext uri="{BB962C8B-B14F-4D97-AF65-F5344CB8AC3E}">
        <p14:creationId xmlns:p14="http://schemas.microsoft.com/office/powerpoint/2010/main" val="230638234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ght Blue Background">
    <p:bg>
      <p:bgPr>
        <a:solidFill>
          <a:schemeClr val="accent3"/>
        </a:solidFill>
        <a:effectLst/>
      </p:bgPr>
    </p:bg>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solidFill>
                  <a:srgbClr val="FFFFFF"/>
                </a:solidFill>
              </a:rPr>
              <a:pPr/>
              <a:t>‹#›</a:t>
            </a:fld>
            <a:endParaRPr lang="en-US" dirty="0">
              <a:solidFill>
                <a:srgbClr val="FFFFFF"/>
              </a:solidFill>
            </a:endParaRPr>
          </a:p>
        </p:txBody>
      </p:sp>
      <p:sp>
        <p:nvSpPr>
          <p:cNvPr id="5" name="Footer Placeholder 10"/>
          <p:cNvSpPr>
            <a:spLocks noGrp="1"/>
          </p:cNvSpPr>
          <p:nvPr>
            <p:ph type="ftr" sz="quarter" idx="11"/>
          </p:nvPr>
        </p:nvSpPr>
        <p:spPr/>
        <p:txBody>
          <a:bodyPr/>
          <a:lstStyle>
            <a:lvl1pPr>
              <a:defRPr>
                <a:solidFill>
                  <a:schemeClr val="bg2"/>
                </a:solidFill>
              </a:defRPr>
            </a:lvl1pPr>
          </a:lstStyle>
          <a:p>
            <a:r>
              <a:rPr lang="en-US" smtClean="0">
                <a:solidFill>
                  <a:srgbClr val="FFFFFF"/>
                </a:solidFill>
              </a:rPr>
              <a:t>Footer</a:t>
            </a:r>
            <a:endParaRPr lang="en-US" dirty="0">
              <a:solidFill>
                <a:srgbClr val="FFFFFF"/>
              </a:solidFill>
            </a:endParaRPr>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bg2"/>
                </a:solidFill>
              </a:defRPr>
            </a:lvl1pPr>
          </a:lstStyle>
          <a:p>
            <a:fld id="{2A3AB829-96BF-DC47-B05B-E64FD708F505}" type="datetime1">
              <a:rPr lang="en-US" smtClean="0">
                <a:solidFill>
                  <a:srgbClr val="FFFFFF"/>
                </a:solidFill>
              </a:rPr>
              <a:pPr/>
              <a:t>6/4/2015</a:t>
            </a:fld>
            <a:endParaRPr lang="en-AU" dirty="0">
              <a:solidFill>
                <a:srgbClr val="FFFFFF"/>
              </a:solidFill>
            </a:endParaRPr>
          </a:p>
        </p:txBody>
      </p:sp>
      <p:sp>
        <p:nvSpPr>
          <p:cNvPr id="12" name="Text Placeholder 11"/>
          <p:cNvSpPr>
            <a:spLocks noGrp="1"/>
          </p:cNvSpPr>
          <p:nvPr>
            <p:ph type="body" sz="quarter" idx="12"/>
          </p:nvPr>
        </p:nvSpPr>
        <p:spPr>
          <a:xfrm>
            <a:off x="4130675" y="2196000"/>
            <a:ext cx="5418138" cy="3507888"/>
          </a:xfrm>
        </p:spPr>
        <p:txBody>
          <a:bodyPr/>
          <a:lstStyle>
            <a:lvl1pPr marL="0" indent="0">
              <a:spcAft>
                <a:spcPts val="600"/>
              </a:spcAft>
              <a:defRPr sz="2100">
                <a:solidFill>
                  <a:schemeClr val="bg2"/>
                </a:solidFill>
                <a:latin typeface="Times New Roman" pitchFamily="18" charset="0"/>
                <a:cs typeface="Times New Roman" pitchFamily="18" charset="0"/>
              </a:defRPr>
            </a:lvl1pPr>
            <a:lvl2pPr marL="0" indent="0">
              <a:spcBef>
                <a:spcPts val="600"/>
              </a:spcBef>
              <a:spcAft>
                <a:spcPts val="600"/>
              </a:spcAft>
              <a:buNone/>
              <a:defRPr sz="1500">
                <a:solidFill>
                  <a:schemeClr val="bg2"/>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bg2"/>
                </a:solidFill>
                <a:latin typeface="Times New Roman" pitchFamily="18" charset="0"/>
                <a:cs typeface="Times New Roman" pitchFamily="18" charset="0"/>
              </a:defRPr>
            </a:lvl1pPr>
          </a:lstStyle>
          <a:p>
            <a:r>
              <a:rPr lang="en-US" smtClean="0"/>
              <a:t>Click to edit Master title style</a:t>
            </a:r>
            <a:endParaRPr lang="en-US" dirty="0"/>
          </a:p>
        </p:txBody>
      </p:sp>
      <p:sp>
        <p:nvSpPr>
          <p:cNvPr id="11" name="TextBox 10"/>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FFFFFF"/>
                </a:solidFill>
              </a:rPr>
              <a:t>© 2011 Deloitte Global Services Limited</a:t>
            </a:r>
            <a:endParaRPr lang="en-AU" sz="800" dirty="0">
              <a:solidFill>
                <a:srgbClr val="FFFFFF"/>
              </a:solidFill>
            </a:endParaRPr>
          </a:p>
        </p:txBody>
      </p:sp>
    </p:spTree>
    <p:extLst>
      <p:ext uri="{BB962C8B-B14F-4D97-AF65-F5344CB8AC3E}">
        <p14:creationId xmlns:p14="http://schemas.microsoft.com/office/powerpoint/2010/main" val="269193110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ite_1 Backgroun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lvl1pPr>
              <a:defRPr>
                <a:solidFill>
                  <a:schemeClr val="tx2"/>
                </a:solidFill>
              </a:defRPr>
            </a:lvl1pPr>
          </a:lstStyle>
          <a:p>
            <a:fld id="{874E70FF-B14A-440C-AE0A-EE116D92B2C9}" type="slidenum">
              <a:rPr lang="en-US" smtClean="0">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solidFill>
                  <a:schemeClr val="tx2"/>
                </a:solidFill>
              </a:defRPr>
            </a:lvl1pPr>
          </a:lstStyle>
          <a:p>
            <a:r>
              <a:rPr lang="en-US" smtClean="0">
                <a:solidFill>
                  <a:srgbClr val="002776"/>
                </a:solidFill>
              </a:rPr>
              <a:t>Footer</a:t>
            </a:r>
            <a:endParaRPr lang="en-US" dirty="0">
              <a:solidFill>
                <a:srgbClr val="002776"/>
              </a:solidFill>
            </a:endParaRPr>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2A3AB829-96BF-DC47-B05B-E64FD708F505}" type="datetime1">
              <a:rPr lang="en-US" smtClean="0">
                <a:solidFill>
                  <a:srgbClr val="002776"/>
                </a:solidFill>
              </a:rPr>
              <a:pPr/>
              <a:t>6/4/2015</a:t>
            </a:fld>
            <a:endParaRPr lang="en-AU" dirty="0">
              <a:solidFill>
                <a:srgbClr val="002776"/>
              </a:solidFill>
            </a:endParaRPr>
          </a:p>
        </p:txBody>
      </p:sp>
      <p:sp>
        <p:nvSpPr>
          <p:cNvPr id="12" name="Text Placeholder 11"/>
          <p:cNvSpPr>
            <a:spLocks noGrp="1"/>
          </p:cNvSpPr>
          <p:nvPr>
            <p:ph type="body" sz="quarter" idx="12"/>
          </p:nvPr>
        </p:nvSpPr>
        <p:spPr>
          <a:xfrm>
            <a:off x="4130675" y="2196000"/>
            <a:ext cx="5418138" cy="3507888"/>
          </a:xfrm>
        </p:spPr>
        <p:txBody>
          <a:bodyPr/>
          <a:lstStyle>
            <a:lvl1pPr marL="0" indent="0">
              <a:spcAft>
                <a:spcPts val="600"/>
              </a:spcAft>
              <a:defRPr sz="2100">
                <a:solidFill>
                  <a:schemeClr val="accent3"/>
                </a:solidFill>
                <a:latin typeface="Times New Roman" pitchFamily="18" charset="0"/>
                <a:cs typeface="Times New Roman" pitchFamily="18" charset="0"/>
              </a:defRPr>
            </a:lvl1pPr>
            <a:lvl2pPr marL="0" indent="0">
              <a:spcBef>
                <a:spcPts val="600"/>
              </a:spcBef>
              <a:spcAft>
                <a:spcPts val="600"/>
              </a:spcAft>
              <a:buNone/>
              <a:defRPr sz="1500">
                <a:solidFill>
                  <a:schemeClr val="accent3"/>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tx2"/>
                </a:solidFill>
                <a:latin typeface="Times New Roman" pitchFamily="18" charset="0"/>
                <a:cs typeface="Times New Roman" pitchFamily="18" charset="0"/>
              </a:defRPr>
            </a:lvl1pPr>
          </a:lstStyle>
          <a:p>
            <a:r>
              <a:rPr lang="en-US" smtClean="0"/>
              <a:t>Click to edit Master title style</a:t>
            </a:r>
            <a:endParaRPr lang="en-US" dirty="0"/>
          </a:p>
        </p:txBody>
      </p:sp>
      <p:cxnSp>
        <p:nvCxnSpPr>
          <p:cNvPr id="16" name="Straight Connector 15"/>
          <p:cNvCxnSpPr/>
          <p:nvPr userDrawn="1"/>
        </p:nvCxnSpPr>
        <p:spPr>
          <a:xfrm>
            <a:off x="4129200" y="2016000"/>
            <a:ext cx="5318125" cy="1587"/>
          </a:xfrm>
          <a:prstGeom prst="line">
            <a:avLst/>
          </a:prstGeom>
          <a:ln w="190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16986532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2 Background">
    <p:spTree>
      <p:nvGrpSpPr>
        <p:cNvPr id="1" name=""/>
        <p:cNvGrpSpPr/>
        <p:nvPr/>
      </p:nvGrpSpPr>
      <p:grpSpPr>
        <a:xfrm>
          <a:off x="0" y="0"/>
          <a:ext cx="0" cy="0"/>
          <a:chOff x="0" y="0"/>
          <a:chExt cx="0" cy="0"/>
        </a:xfrm>
      </p:grpSpPr>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tx2"/>
                </a:solidFill>
                <a:latin typeface="Times New Roman" pitchFamily="18" charset="0"/>
                <a:cs typeface="Times New Roman" pitchFamily="18" charset="0"/>
              </a:defRPr>
            </a:lvl1p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solidFill>
                  <a:schemeClr val="tx2"/>
                </a:solidFill>
              </a:defRPr>
            </a:lvl1pPr>
          </a:lstStyle>
          <a:p>
            <a:fld id="{874E70FF-B14A-440C-AE0A-EE116D92B2C9}" type="slidenum">
              <a:rPr lang="en-US" smtClean="0">
                <a:solidFill>
                  <a:srgbClr val="002776"/>
                </a:solidFill>
              </a: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solidFill>
                  <a:schemeClr val="tx2"/>
                </a:solidFill>
              </a:defRPr>
            </a:lvl1pPr>
          </a:lstStyle>
          <a:p>
            <a:r>
              <a:rPr lang="en-US" smtClean="0">
                <a:solidFill>
                  <a:srgbClr val="002776"/>
                </a:solidFill>
              </a:rPr>
              <a:t>Footer</a:t>
            </a:r>
            <a:endParaRPr lang="en-US" dirty="0">
              <a:solidFill>
                <a:srgbClr val="002776"/>
              </a:solidFill>
            </a:endParaRPr>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2A3AB829-96BF-DC47-B05B-E64FD708F505}" type="datetime1">
              <a:rPr lang="en-US" smtClean="0">
                <a:solidFill>
                  <a:srgbClr val="002776"/>
                </a:solidFill>
              </a:rPr>
              <a:pPr/>
              <a:t>6/4/2015</a:t>
            </a:fld>
            <a:endParaRPr lang="en-AU" dirty="0">
              <a:solidFill>
                <a:srgbClr val="002776"/>
              </a:solidFill>
            </a:endParaRPr>
          </a:p>
        </p:txBody>
      </p:sp>
      <p:sp>
        <p:nvSpPr>
          <p:cNvPr id="12" name="Text Placeholder 11"/>
          <p:cNvSpPr>
            <a:spLocks noGrp="1"/>
          </p:cNvSpPr>
          <p:nvPr>
            <p:ph type="body" sz="quarter" idx="12"/>
          </p:nvPr>
        </p:nvSpPr>
        <p:spPr>
          <a:xfrm>
            <a:off x="4130675" y="2250000"/>
            <a:ext cx="2574000" cy="3769200"/>
          </a:xfrm>
        </p:spPr>
        <p:txBody>
          <a:bodyPr/>
          <a:lstStyle>
            <a:lvl1pPr marL="0" indent="0">
              <a:spcAft>
                <a:spcPts val="288"/>
              </a:spcAft>
              <a:defRPr sz="1500">
                <a:solidFill>
                  <a:schemeClr val="accent3"/>
                </a:solidFill>
                <a:latin typeface="+mj-lt"/>
                <a:cs typeface="Times New Roman" pitchFamily="18" charset="0"/>
              </a:defRPr>
            </a:lvl1pPr>
            <a:lvl2pPr marL="0" indent="0">
              <a:spcBef>
                <a:spcPts val="0"/>
              </a:spcBef>
              <a:spcAft>
                <a:spcPts val="0"/>
              </a:spcAft>
              <a:buNone/>
              <a:defRPr sz="1200">
                <a:solidFill>
                  <a:schemeClr val="tx1"/>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3"/>
          </p:nvPr>
        </p:nvSpPr>
        <p:spPr>
          <a:xfrm>
            <a:off x="399600" y="414000"/>
            <a:ext cx="3545288" cy="792163"/>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22" name="Text Placeholder 11"/>
          <p:cNvSpPr>
            <a:spLocks noGrp="1"/>
          </p:cNvSpPr>
          <p:nvPr>
            <p:ph type="body" sz="quarter" idx="14"/>
          </p:nvPr>
        </p:nvSpPr>
        <p:spPr>
          <a:xfrm>
            <a:off x="7020000" y="2250000"/>
            <a:ext cx="2574000" cy="3769200"/>
          </a:xfrm>
        </p:spPr>
        <p:txBody>
          <a:bodyPr/>
          <a:lstStyle>
            <a:lvl1pPr marL="0" indent="0">
              <a:spcAft>
                <a:spcPts val="288"/>
              </a:spcAft>
              <a:defRPr sz="1500">
                <a:solidFill>
                  <a:schemeClr val="accent3"/>
                </a:solidFill>
                <a:latin typeface="+mn-lt"/>
                <a:cs typeface="Times New Roman" pitchFamily="18" charset="0"/>
              </a:defRPr>
            </a:lvl1pPr>
            <a:lvl2pPr marL="0" indent="0">
              <a:spcBef>
                <a:spcPts val="0"/>
              </a:spcBef>
              <a:spcAft>
                <a:spcPts val="0"/>
              </a:spcAft>
              <a:buNone/>
              <a:defRPr sz="1200">
                <a:solidFill>
                  <a:schemeClr val="tx1"/>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29" name="Straight Connector 28"/>
          <p:cNvCxnSpPr/>
          <p:nvPr userDrawn="1"/>
        </p:nvCxnSpPr>
        <p:spPr>
          <a:xfrm>
            <a:off x="4130675" y="2014538"/>
            <a:ext cx="5318125" cy="1587"/>
          </a:xfrm>
          <a:prstGeom prst="line">
            <a:avLst/>
          </a:prstGeom>
          <a:ln w="19050" cap="flat" cmpd="sng" algn="ctr">
            <a:solidFill>
              <a:srgbClr val="00277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17072942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en Backgro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600" y="727200"/>
            <a:ext cx="7399200" cy="796800"/>
          </a:xfrm>
        </p:spPr>
        <p:txBody>
          <a:bodyPr/>
          <a:lstStyle>
            <a:lvl1pPr>
              <a:lnSpc>
                <a:spcPct val="85000"/>
              </a:lnSpc>
              <a:defRPr sz="4800" b="0">
                <a:solidFill>
                  <a:schemeClr val="bg2"/>
                </a:solidFill>
                <a:latin typeface="Times New Roman" pitchFamily="18" charset="0"/>
                <a:cs typeface="Times New Roman" pitchFamily="18" charset="0"/>
              </a:defRPr>
            </a:lvl1p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solidFill>
                  <a:srgbClr val="FFFFFF"/>
                </a:solidFill>
              </a:rPr>
              <a:pPr/>
              <a:t>‹#›</a:t>
            </a:fld>
            <a:endParaRPr lang="en-US" dirty="0">
              <a:solidFill>
                <a:srgbClr val="FFFFFF"/>
              </a:solidFill>
            </a:endParaRPr>
          </a:p>
        </p:txBody>
      </p:sp>
      <p:sp>
        <p:nvSpPr>
          <p:cNvPr id="5" name="Footer Placeholder 10"/>
          <p:cNvSpPr>
            <a:spLocks noGrp="1"/>
          </p:cNvSpPr>
          <p:nvPr>
            <p:ph type="ftr" sz="quarter" idx="11"/>
          </p:nvPr>
        </p:nvSpPr>
        <p:spPr/>
        <p:txBody>
          <a:bodyPr/>
          <a:lstStyle>
            <a:lvl1pPr>
              <a:defRPr>
                <a:solidFill>
                  <a:schemeClr val="bg2"/>
                </a:solidFill>
              </a:defRPr>
            </a:lvl1pPr>
          </a:lstStyle>
          <a:p>
            <a:r>
              <a:rPr lang="en-US" smtClean="0">
                <a:solidFill>
                  <a:srgbClr val="FFFFFF"/>
                </a:solidFill>
              </a:rPr>
              <a:t>Footer</a:t>
            </a:r>
            <a:endParaRPr lang="en-US" dirty="0">
              <a:solidFill>
                <a:srgbClr val="FFFFFF"/>
              </a:solidFill>
            </a:endParaRPr>
          </a:p>
        </p:txBody>
      </p:sp>
      <p:sp>
        <p:nvSpPr>
          <p:cNvPr id="10"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bg2"/>
                </a:solidFill>
              </a:defRPr>
            </a:lvl1pPr>
          </a:lstStyle>
          <a:p>
            <a:fld id="{4E295ACA-1D4E-1A4C-8CE0-625604F87C5C}" type="datetime1">
              <a:rPr lang="en-US" smtClean="0">
                <a:solidFill>
                  <a:srgbClr val="FFFFFF"/>
                </a:solidFill>
              </a:rPr>
              <a:pPr/>
              <a:t>6/4/2015</a:t>
            </a:fld>
            <a:endParaRPr lang="en-AU" dirty="0">
              <a:solidFill>
                <a:srgbClr val="FFFFFF"/>
              </a:solidFill>
            </a:endParaRPr>
          </a:p>
        </p:txBody>
      </p:sp>
      <p:sp>
        <p:nvSpPr>
          <p:cNvPr id="12" name="Text Placeholder 11"/>
          <p:cNvSpPr>
            <a:spLocks noGrp="1"/>
          </p:cNvSpPr>
          <p:nvPr>
            <p:ph type="body" sz="quarter" idx="12"/>
          </p:nvPr>
        </p:nvSpPr>
        <p:spPr>
          <a:xfrm>
            <a:off x="3276601" y="1828800"/>
            <a:ext cx="3328988" cy="3736488"/>
          </a:xfrm>
        </p:spPr>
        <p:txBody>
          <a:bodyPr/>
          <a:lstStyle>
            <a:lvl1pPr marL="0" indent="0">
              <a:spcAft>
                <a:spcPts val="1800"/>
              </a:spcAft>
              <a:defRPr sz="1900">
                <a:solidFill>
                  <a:schemeClr val="bg2"/>
                </a:solidFill>
                <a:latin typeface="Arial" pitchFamily="34" charset="0"/>
                <a:cs typeface="Arial" pitchFamily="34" charset="0"/>
              </a:defRPr>
            </a:lvl1pPr>
            <a:lvl2pPr marL="0" indent="0">
              <a:spcBef>
                <a:spcPts val="600"/>
              </a:spcBef>
              <a:spcAft>
                <a:spcPts val="600"/>
              </a:spcAft>
              <a:buNone/>
              <a:defRPr sz="1900">
                <a:solidFill>
                  <a:schemeClr val="bg2"/>
                </a:solidFill>
                <a:latin typeface="Arial" pitchFamily="34" charset="0"/>
                <a:cs typeface="Arial" pitchFamily="34" charset="0"/>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p:txBody>
      </p:sp>
      <p:sp>
        <p:nvSpPr>
          <p:cNvPr id="8" name="TextBox 7"/>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FFFFFF"/>
                </a:solidFill>
              </a:rPr>
              <a:t>© 2011 Deloitte Global Services Limited</a:t>
            </a:r>
            <a:endParaRPr lang="en-AU" sz="800" dirty="0">
              <a:solidFill>
                <a:srgbClr val="FFFFFF"/>
              </a:solidFill>
            </a:endParaRPr>
          </a:p>
        </p:txBody>
      </p:sp>
    </p:spTree>
    <p:extLst>
      <p:ext uri="{BB962C8B-B14F-4D97-AF65-F5344CB8AC3E}">
        <p14:creationId xmlns:p14="http://schemas.microsoft.com/office/powerpoint/2010/main" val="55469557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tyle 1">
    <p:spTree>
      <p:nvGrpSpPr>
        <p:cNvPr id="1" name=""/>
        <p:cNvGrpSpPr/>
        <p:nvPr/>
      </p:nvGrpSpPr>
      <p:grpSpPr>
        <a:xfrm>
          <a:off x="0" y="0"/>
          <a:ext cx="0" cy="0"/>
          <a:chOff x="0" y="0"/>
          <a:chExt cx="0" cy="0"/>
        </a:xfrm>
      </p:grpSpPr>
      <p:sp>
        <p:nvSpPr>
          <p:cNvPr id="2" name="Title 1"/>
          <p:cNvSpPr>
            <a:spLocks noGrp="1"/>
          </p:cNvSpPr>
          <p:nvPr>
            <p:ph type="title"/>
          </p:nvPr>
        </p:nvSpPr>
        <p:spPr>
          <a:xfrm>
            <a:off x="4140000" y="1228645"/>
            <a:ext cx="5318326" cy="752555"/>
          </a:xfrm>
        </p:spPr>
        <p:txBody>
          <a:bodyPr/>
          <a:lstStyle>
            <a:lvl1pPr algn="l">
              <a:lnSpc>
                <a:spcPct val="85000"/>
              </a:lnSpc>
              <a:defRPr sz="3600" b="0" cap="none" baseline="0">
                <a:solidFill>
                  <a:schemeClr val="tx2"/>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140000" y="2201655"/>
            <a:ext cx="5314180" cy="846345"/>
          </a:xfrm>
        </p:spPr>
        <p:txBody>
          <a:bodyPr anchor="t" anchorCtr="0"/>
          <a:lstStyle>
            <a:lvl1pPr marL="0" indent="0">
              <a:buNone/>
              <a:defRPr sz="2400">
                <a:solidFill>
                  <a:schemeClr val="accent3"/>
                </a:solidFill>
                <a:latin typeface="Times New Roman" pitchFamily="18" charset="0"/>
                <a:cs typeface="Times New Roman" pitchFamily="18" charset="0"/>
              </a:defRPr>
            </a:lvl1pPr>
            <a:lvl2pPr marL="429768" indent="0">
              <a:buNone/>
              <a:defRPr sz="1700"/>
            </a:lvl2pPr>
            <a:lvl3pPr marL="859536" indent="0">
              <a:buNone/>
              <a:defRPr sz="1500"/>
            </a:lvl3pPr>
            <a:lvl4pPr marL="1289304" indent="0">
              <a:buNone/>
              <a:defRPr sz="1300"/>
            </a:lvl4pPr>
            <a:lvl5pPr marL="1719072" indent="0">
              <a:buNone/>
              <a:defRPr sz="1300"/>
            </a:lvl5pPr>
            <a:lvl6pPr marL="2148840" indent="0">
              <a:buNone/>
              <a:defRPr sz="1300"/>
            </a:lvl6pPr>
            <a:lvl7pPr marL="2578608" indent="0">
              <a:buNone/>
              <a:defRPr sz="1300"/>
            </a:lvl7pPr>
            <a:lvl8pPr marL="3008376" indent="0">
              <a:buNone/>
              <a:defRPr sz="1300"/>
            </a:lvl8pPr>
            <a:lvl9pPr marL="3438144" indent="0">
              <a:buNone/>
              <a:defRPr sz="1300"/>
            </a:lvl9pPr>
          </a:lstStyle>
          <a:p>
            <a:pPr lvl="0"/>
            <a:r>
              <a:rPr lang="en-US" smtClean="0"/>
              <a:t>Click to edit Master text styles</a:t>
            </a:r>
          </a:p>
        </p:txBody>
      </p:sp>
      <p:cxnSp>
        <p:nvCxnSpPr>
          <p:cNvPr id="7" name="Straight Connector 6"/>
          <p:cNvCxnSpPr/>
          <p:nvPr userDrawn="1"/>
        </p:nvCxnSpPr>
        <p:spPr>
          <a:xfrm>
            <a:off x="4140000" y="2016000"/>
            <a:ext cx="5328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30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ingle Chart with Subtitle">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381000" y="2133600"/>
            <a:ext cx="9167813" cy="3570288"/>
          </a:xfrm>
        </p:spPr>
        <p:txBody>
          <a:bodyPr/>
          <a:lstStyle/>
          <a:p>
            <a:r>
              <a:rPr lang="en-US" smtClean="0"/>
              <a:t>Click icon to add chart</a:t>
            </a:r>
            <a:endParaRPr lang="en-AU"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lvl1pPr>
          </a:lstStyle>
          <a:p>
            <a:fld id="{874E70FF-B14A-440C-AE0A-EE116D92B2C9}" type="slidenum">
              <a:rPr lang="en-US"/>
              <a:pPr/>
              <a:t>‹#›</a:t>
            </a:fld>
            <a:endParaRPr lang="en-US" dirty="0"/>
          </a:p>
        </p:txBody>
      </p:sp>
      <p:sp>
        <p:nvSpPr>
          <p:cNvPr id="10" name="Text Placeholder 2"/>
          <p:cNvSpPr>
            <a:spLocks noGrp="1"/>
          </p:cNvSpPr>
          <p:nvPr>
            <p:ph type="body" idx="1"/>
          </p:nvPr>
        </p:nvSpPr>
        <p:spPr>
          <a:xfrm>
            <a:off x="396000" y="1534892"/>
            <a:ext cx="4376960" cy="446308"/>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tyle 2">
    <p:spTree>
      <p:nvGrpSpPr>
        <p:cNvPr id="1" name=""/>
        <p:cNvGrpSpPr/>
        <p:nvPr/>
      </p:nvGrpSpPr>
      <p:grpSpPr>
        <a:xfrm>
          <a:off x="0" y="0"/>
          <a:ext cx="0" cy="0"/>
          <a:chOff x="0" y="0"/>
          <a:chExt cx="0" cy="0"/>
        </a:xfrm>
      </p:grpSpPr>
      <p:sp>
        <p:nvSpPr>
          <p:cNvPr id="2" name="Title 1"/>
          <p:cNvSpPr>
            <a:spLocks noGrp="1"/>
          </p:cNvSpPr>
          <p:nvPr>
            <p:ph type="title"/>
          </p:nvPr>
        </p:nvSpPr>
        <p:spPr>
          <a:xfrm>
            <a:off x="612000" y="1228645"/>
            <a:ext cx="4645800" cy="752555"/>
          </a:xfrm>
        </p:spPr>
        <p:txBody>
          <a:bodyPr/>
          <a:lstStyle>
            <a:lvl1pPr algn="l">
              <a:lnSpc>
                <a:spcPct val="85000"/>
              </a:lnSpc>
              <a:defRPr sz="3600" b="0" cap="none" baseline="0">
                <a:solidFill>
                  <a:schemeClr val="tx2"/>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12001" y="2201655"/>
            <a:ext cx="4642179" cy="846345"/>
          </a:xfrm>
        </p:spPr>
        <p:txBody>
          <a:bodyPr anchor="t" anchorCtr="0"/>
          <a:lstStyle>
            <a:lvl1pPr marL="0" indent="0">
              <a:buNone/>
              <a:defRPr sz="2400">
                <a:solidFill>
                  <a:schemeClr val="accent2"/>
                </a:solidFill>
                <a:latin typeface="Times New Roman" pitchFamily="18" charset="0"/>
                <a:cs typeface="Times New Roman" pitchFamily="18" charset="0"/>
              </a:defRPr>
            </a:lvl1pPr>
            <a:lvl2pPr marL="429768" indent="0">
              <a:buNone/>
              <a:defRPr sz="1700"/>
            </a:lvl2pPr>
            <a:lvl3pPr marL="859536" indent="0">
              <a:buNone/>
              <a:defRPr sz="1500"/>
            </a:lvl3pPr>
            <a:lvl4pPr marL="1289304" indent="0">
              <a:buNone/>
              <a:defRPr sz="1300"/>
            </a:lvl4pPr>
            <a:lvl5pPr marL="1719072" indent="0">
              <a:buNone/>
              <a:defRPr sz="1300"/>
            </a:lvl5pPr>
            <a:lvl6pPr marL="2148840" indent="0">
              <a:buNone/>
              <a:defRPr sz="1300"/>
            </a:lvl6pPr>
            <a:lvl7pPr marL="2578608" indent="0">
              <a:buNone/>
              <a:defRPr sz="1300"/>
            </a:lvl7pPr>
            <a:lvl8pPr marL="3008376" indent="0">
              <a:buNone/>
              <a:defRPr sz="1300"/>
            </a:lvl8pPr>
            <a:lvl9pPr marL="3438144" indent="0">
              <a:buNone/>
              <a:defRPr sz="1300"/>
            </a:lvl9pPr>
          </a:lstStyle>
          <a:p>
            <a:pPr lvl="0"/>
            <a:r>
              <a:rPr lang="en-US" smtClean="0"/>
              <a:t>Click to edit Master text styles</a:t>
            </a:r>
          </a:p>
        </p:txBody>
      </p:sp>
      <p:cxnSp>
        <p:nvCxnSpPr>
          <p:cNvPr id="7" name="Straight Connector 6"/>
          <p:cNvCxnSpPr/>
          <p:nvPr userDrawn="1"/>
        </p:nvCxnSpPr>
        <p:spPr>
          <a:xfrm>
            <a:off x="612000" y="2016000"/>
            <a:ext cx="468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6553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pic>
        <p:nvPicPr>
          <p:cNvPr id="4" name="Picture 5" descr="DEL_PRI_RGB"/>
          <p:cNvPicPr>
            <a:picLocks noChangeArrowheads="1"/>
          </p:cNvPicPr>
          <p:nvPr userDrawn="1"/>
        </p:nvPicPr>
        <p:blipFill>
          <a:blip r:embed="rId2" cstate="screen"/>
          <a:srcRect/>
          <a:stretch>
            <a:fillRect/>
          </a:stretch>
        </p:blipFill>
        <p:spPr bwMode="auto">
          <a:xfrm>
            <a:off x="457200" y="287338"/>
            <a:ext cx="2205038" cy="533400"/>
          </a:xfrm>
          <a:prstGeom prst="rect">
            <a:avLst/>
          </a:prstGeom>
          <a:noFill/>
          <a:ln w="9525">
            <a:noFill/>
            <a:miter lim="800000"/>
            <a:headEnd/>
            <a:tailEnd/>
          </a:ln>
        </p:spPr>
      </p:pic>
    </p:spTree>
    <p:extLst>
      <p:ext uri="{BB962C8B-B14F-4D97-AF65-F5344CB8AC3E}">
        <p14:creationId xmlns:p14="http://schemas.microsoft.com/office/powerpoint/2010/main" val="31001949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96000" y="1148369"/>
            <a:ext cx="4486385" cy="5219474"/>
          </a:xfrm>
        </p:spPr>
        <p:txBody>
          <a:bodyPr/>
          <a:lstStyle>
            <a:lvl1pPr marL="0" indent="0">
              <a:defRPr sz="2100"/>
            </a:lvl1pPr>
            <a:lvl2pPr>
              <a:defRPr sz="2100"/>
            </a:lvl2pPr>
            <a:lvl3pPr>
              <a:defRPr sz="2100"/>
            </a:lvl3pPr>
            <a:lvl4pPr>
              <a:defRPr sz="2100"/>
            </a:lvl4pPr>
            <a:lvl5pPr>
              <a:defRPr sz="21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75712" y="1148369"/>
            <a:ext cx="4487947" cy="5219474"/>
          </a:xfrm>
        </p:spPr>
        <p:txBody>
          <a:bodyPr/>
          <a:lstStyle>
            <a:lvl1pPr marL="0" indent="0">
              <a:defRPr sz="2100"/>
            </a:lvl1pPr>
            <a:lvl2pPr>
              <a:defRPr sz="2100"/>
            </a:lvl2pPr>
            <a:lvl3pPr>
              <a:defRPr sz="2100"/>
            </a:lvl3pPr>
            <a:lvl4pPr>
              <a:defRPr sz="2100"/>
            </a:lvl4pPr>
            <a:lvl5pPr>
              <a:defRPr sz="21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fld id="{0FC99E17-6489-4798-B5D5-09FDAC3C711A}" type="slidenum">
              <a:rPr lang="en-US">
                <a:solidFill>
                  <a:srgbClr val="002776"/>
                </a:solidFill>
              </a: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7" name="Date Placeholder 3"/>
          <p:cNvSpPr>
            <a:spLocks noGrp="1"/>
          </p:cNvSpPr>
          <p:nvPr>
            <p:ph type="dt" sz="half" idx="1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7358EA18-AB09-5C4D-93F5-656185CF732B}" type="datetime1">
              <a:rPr lang="en-US" smtClean="0">
                <a:solidFill>
                  <a:srgbClr val="002776"/>
                </a:solidFill>
              </a:rPr>
              <a:pPr/>
              <a:t>6/4/2015</a:t>
            </a:fld>
            <a:endParaRPr lang="en-AU" dirty="0">
              <a:solidFill>
                <a:srgbClr val="002776"/>
              </a:solidFill>
            </a:endParaRPr>
          </a:p>
        </p:txBody>
      </p:sp>
      <p:sp>
        <p:nvSpPr>
          <p:cNvPr id="9" name="TextBox 8"/>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31022845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5029199" y="2186608"/>
            <a:ext cx="4383157" cy="39060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1" name="Chart Placeholder 10"/>
          <p:cNvSpPr>
            <a:spLocks noGrp="1"/>
          </p:cNvSpPr>
          <p:nvPr>
            <p:ph type="chart" sz="quarter" idx="12"/>
          </p:nvPr>
        </p:nvSpPr>
        <p:spPr>
          <a:xfrm>
            <a:off x="381000" y="2209800"/>
            <a:ext cx="4419600" cy="3962400"/>
          </a:xfrm>
        </p:spPr>
        <p:txBody>
          <a:bodyPr/>
          <a:lstStyle/>
          <a:p>
            <a:r>
              <a:rPr lang="en-US" smtClean="0"/>
              <a:t>Click icon to add chart</a:t>
            </a:r>
            <a:endParaRPr lang="en-AU" dirty="0"/>
          </a:p>
        </p:txBody>
      </p:sp>
      <p:sp>
        <p:nvSpPr>
          <p:cNvPr id="3" name="Text Placeholder 2"/>
          <p:cNvSpPr>
            <a:spLocks noGrp="1"/>
          </p:cNvSpPr>
          <p:nvPr>
            <p:ph type="body" idx="1"/>
          </p:nvPr>
        </p:nvSpPr>
        <p:spPr>
          <a:xfrm>
            <a:off x="396000" y="1534892"/>
            <a:ext cx="4376960" cy="640006"/>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
        <p:nvSpPr>
          <p:cNvPr id="5" name="Text Placeholder 4"/>
          <p:cNvSpPr>
            <a:spLocks noGrp="1"/>
          </p:cNvSpPr>
          <p:nvPr>
            <p:ph type="body" sz="quarter" idx="3"/>
          </p:nvPr>
        </p:nvSpPr>
        <p:spPr>
          <a:xfrm>
            <a:off x="5031942" y="1534892"/>
            <a:ext cx="4378523" cy="640006"/>
          </a:xfrm>
        </p:spPr>
        <p:txBody>
          <a:bodyPr anchor="t" anchorCtr="0"/>
          <a:lstStyle>
            <a:lvl1pPr marL="0" indent="0">
              <a:buNone/>
              <a:defRPr sz="2300" b="1">
                <a:solidFill>
                  <a:schemeClr val="tx2"/>
                </a:solidFill>
              </a:defRPr>
            </a:lvl1pPr>
            <a:lvl2pPr marL="429768" indent="0">
              <a:buNone/>
              <a:defRPr sz="1900" b="1"/>
            </a:lvl2pPr>
            <a:lvl3pPr marL="859536" indent="0">
              <a:buNone/>
              <a:defRPr sz="1700" b="1"/>
            </a:lvl3pPr>
            <a:lvl4pPr marL="1289304" indent="0">
              <a:buNone/>
              <a:defRPr sz="1500" b="1"/>
            </a:lvl4pPr>
            <a:lvl5pPr marL="1719072" indent="0">
              <a:buNone/>
              <a:defRPr sz="1500" b="1"/>
            </a:lvl5pPr>
            <a:lvl6pPr marL="2148840" indent="0">
              <a:buNone/>
              <a:defRPr sz="1500" b="1"/>
            </a:lvl6pPr>
            <a:lvl7pPr marL="2578608" indent="0">
              <a:buNone/>
              <a:defRPr sz="1500" b="1"/>
            </a:lvl7pPr>
            <a:lvl8pPr marL="3008376" indent="0">
              <a:buNone/>
              <a:defRPr sz="1500" b="1"/>
            </a:lvl8pPr>
            <a:lvl9pPr marL="3438144" indent="0">
              <a:buNone/>
              <a:defRPr sz="1500" b="1"/>
            </a:lvl9pPr>
          </a:lstStyle>
          <a:p>
            <a:pPr lvl="0"/>
            <a:r>
              <a:rPr lang="en-US" smtClean="0"/>
              <a:t>Click to edit Master text styles</a:t>
            </a:r>
          </a:p>
        </p:txBody>
      </p:sp>
      <p:sp>
        <p:nvSpPr>
          <p:cNvPr id="7" name="Slide Number Placeholder 9"/>
          <p:cNvSpPr>
            <a:spLocks noGrp="1"/>
          </p:cNvSpPr>
          <p:nvPr>
            <p:ph type="sldNum" sz="quarter" idx="10"/>
          </p:nvPr>
        </p:nvSpPr>
        <p:spPr/>
        <p:txBody>
          <a:bodyPr/>
          <a:lstStyle>
            <a:lvl1pPr>
              <a:defRPr/>
            </a:lvl1pPr>
          </a:lstStyle>
          <a:p>
            <a:fld id="{5CCBDEF8-AD70-4691-B62A-B1D34DA18D72}" type="slidenum">
              <a:rPr lang="en-US">
                <a:solidFill>
                  <a:srgbClr val="002776"/>
                </a:solidFill>
              </a:rPr>
              <a:pPr/>
              <a:t>‹#›</a:t>
            </a:fld>
            <a:endParaRPr lang="en-US" dirty="0">
              <a:solidFill>
                <a:srgbClr val="002776"/>
              </a:solidFill>
            </a:endParaRPr>
          </a:p>
        </p:txBody>
      </p:sp>
      <p:sp>
        <p:nvSpPr>
          <p:cNvPr id="8" name="Footer Placeholder 10"/>
          <p:cNvSpPr>
            <a:spLocks noGrp="1"/>
          </p:cNvSpPr>
          <p:nvPr>
            <p:ph type="ftr" sz="quarter" idx="11"/>
          </p:nvPr>
        </p:nvSpPr>
        <p:spPr/>
        <p:txBody>
          <a:bodyPr/>
          <a:lstStyle>
            <a:lvl1pPr>
              <a:defRPr/>
            </a:lvl1pPr>
          </a:lstStyle>
          <a:p>
            <a:r>
              <a:rPr lang="en-US" smtClean="0">
                <a:solidFill>
                  <a:srgbClr val="002776"/>
                </a:solidFill>
              </a:rPr>
              <a:t>Footer</a:t>
            </a:r>
            <a:endParaRPr lang="en-US" dirty="0">
              <a:solidFill>
                <a:srgbClr val="002776"/>
              </a:solidFill>
            </a:endParaRPr>
          </a:p>
        </p:txBody>
      </p:sp>
      <p:sp>
        <p:nvSpPr>
          <p:cNvPr id="9" name="Title 1"/>
          <p:cNvSpPr>
            <a:spLocks noGrp="1"/>
          </p:cNvSpPr>
          <p:nvPr>
            <p:ph type="title"/>
          </p:nvPr>
        </p:nvSpPr>
        <p:spPr>
          <a:xfrm>
            <a:off x="396000" y="432000"/>
            <a:ext cx="9052800" cy="334962"/>
          </a:xfrm>
        </p:spPr>
        <p:txBody>
          <a:bodyPr/>
          <a:lstStyle/>
          <a:p>
            <a:r>
              <a:rPr lang="en-US" smtClean="0"/>
              <a:t>Click to edit Master title style</a:t>
            </a:r>
            <a:endParaRPr lang="en-US" dirty="0"/>
          </a:p>
        </p:txBody>
      </p:sp>
      <p:sp>
        <p:nvSpPr>
          <p:cNvPr id="14"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CF3C766C-1562-DD45-8CD0-688CDCF04250}" type="datetime1">
              <a:rPr lang="en-US" smtClean="0">
                <a:solidFill>
                  <a:srgbClr val="002776"/>
                </a:solidFill>
              </a:rPr>
              <a:pPr/>
              <a:t>6/4/2015</a:t>
            </a:fld>
            <a:endParaRPr lang="en-AU" dirty="0">
              <a:solidFill>
                <a:srgbClr val="002776"/>
              </a:solidFill>
            </a:endParaRPr>
          </a:p>
        </p:txBody>
      </p:sp>
      <p:sp>
        <p:nvSpPr>
          <p:cNvPr id="12" name="TextBox 11"/>
          <p:cNvSpPr txBox="1"/>
          <p:nvPr userDrawn="1"/>
        </p:nvSpPr>
        <p:spPr>
          <a:xfrm>
            <a:off x="7833320" y="6562611"/>
            <a:ext cx="1860569" cy="123111"/>
          </a:xfrm>
          <a:prstGeom prst="rect">
            <a:avLst/>
          </a:prstGeom>
          <a:noFill/>
        </p:spPr>
        <p:txBody>
          <a:bodyPr wrap="none" lIns="18000" tIns="0" rIns="18000" bIns="0" rtlCol="0">
            <a:spAutoFit/>
          </a:bodyPr>
          <a:lstStyle/>
          <a:p>
            <a:r>
              <a:rPr lang="en-AU" sz="800" dirty="0" smtClean="0">
                <a:solidFill>
                  <a:srgbClr val="002776"/>
                </a:solidFill>
              </a:rPr>
              <a:t>© 2011 Deloitte Global Services Limited</a:t>
            </a:r>
            <a:endParaRPr lang="en-AU" sz="800" dirty="0">
              <a:solidFill>
                <a:srgbClr val="002776"/>
              </a:solidFill>
            </a:endParaRPr>
          </a:p>
        </p:txBody>
      </p:sp>
    </p:spTree>
    <p:extLst>
      <p:ext uri="{BB962C8B-B14F-4D97-AF65-F5344CB8AC3E}">
        <p14:creationId xmlns:p14="http://schemas.microsoft.com/office/powerpoint/2010/main" val="37829744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Backgroun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0000" y="644400"/>
            <a:ext cx="5400000" cy="1080000"/>
          </a:xfrm>
        </p:spPr>
        <p:txBody>
          <a:bodyPr anchor="b"/>
          <a:lstStyle>
            <a:lvl1pPr>
              <a:lnSpc>
                <a:spcPct val="85000"/>
              </a:lnSpc>
              <a:defRPr sz="3600" b="0">
                <a:solidFill>
                  <a:schemeClr val="bg2"/>
                </a:solidFill>
                <a:latin typeface="Garamond" panose="02020404030301010803"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40000" y="2196000"/>
            <a:ext cx="5400000" cy="1537800"/>
          </a:xfrm>
        </p:spPr>
        <p:txBody>
          <a:bodyPr/>
          <a:lstStyle>
            <a:lvl1pPr marL="0" indent="0">
              <a:defRPr sz="1500">
                <a:solidFill>
                  <a:schemeClr val="bg2"/>
                </a:solidFill>
              </a:defRPr>
            </a:lvl1pPr>
          </a:lstStyle>
          <a:p>
            <a:pPr lvl="0"/>
            <a:r>
              <a:rPr lang="en-US" dirty="0" smtClean="0"/>
              <a:t>Click to edit Master text styles</a:t>
            </a:r>
          </a:p>
        </p:txBody>
      </p:sp>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pPr/>
              <a:t>‹#›</a:t>
            </a:fld>
            <a:endParaRPr lang="en-US" dirty="0"/>
          </a:p>
        </p:txBody>
      </p:sp>
      <p:sp>
        <p:nvSpPr>
          <p:cNvPr id="8" name="Text Placeholder 7"/>
          <p:cNvSpPr>
            <a:spLocks noGrp="1"/>
          </p:cNvSpPr>
          <p:nvPr>
            <p:ph type="body" sz="quarter" idx="12"/>
          </p:nvPr>
        </p:nvSpPr>
        <p:spPr>
          <a:xfrm>
            <a:off x="4130675" y="4002088"/>
            <a:ext cx="2574925" cy="2017712"/>
          </a:xfrm>
        </p:spPr>
        <p:txBody>
          <a:bodyPr/>
          <a:lstStyle>
            <a:lvl1pPr>
              <a:defRPr sz="1100">
                <a:solidFill>
                  <a:schemeClr val="accent3"/>
                </a:solidFill>
              </a:defRPr>
            </a:lvl1pPr>
            <a:lvl2pPr marL="0" indent="0">
              <a:buNone/>
              <a:defRPr sz="1100">
                <a:solidFill>
                  <a:schemeClr val="bg2"/>
                </a:solidFill>
              </a:defRPr>
            </a:lvl2pPr>
            <a:lvl3pPr marL="182563" indent="-182563">
              <a:defRPr sz="1100">
                <a:solidFill>
                  <a:schemeClr val="bg2"/>
                </a:solidFill>
              </a:defRPr>
            </a:lvl3pPr>
            <a:lvl4pPr marL="355600" indent="-190500">
              <a:defRPr sz="1100">
                <a:solidFill>
                  <a:schemeClr val="bg2"/>
                </a:solidFill>
              </a:defRPr>
            </a:lvl4pPr>
            <a:lvl5pPr marL="536575" indent="-179388">
              <a:defRPr sz="11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7"/>
          <p:cNvSpPr>
            <a:spLocks noGrp="1"/>
          </p:cNvSpPr>
          <p:nvPr>
            <p:ph type="body" sz="quarter" idx="13"/>
          </p:nvPr>
        </p:nvSpPr>
        <p:spPr>
          <a:xfrm>
            <a:off x="7020000" y="4002088"/>
            <a:ext cx="2521565" cy="2017712"/>
          </a:xfrm>
        </p:spPr>
        <p:txBody>
          <a:bodyPr/>
          <a:lstStyle>
            <a:lvl1pPr>
              <a:defRPr sz="1100">
                <a:solidFill>
                  <a:schemeClr val="accent3"/>
                </a:solidFill>
              </a:defRPr>
            </a:lvl1pPr>
            <a:lvl2pPr marL="0" indent="0">
              <a:buNone/>
              <a:defRPr sz="1100">
                <a:solidFill>
                  <a:schemeClr val="bg2"/>
                </a:solidFill>
              </a:defRPr>
            </a:lvl2pPr>
            <a:lvl3pPr marL="182563" indent="-182563">
              <a:defRPr sz="1100">
                <a:solidFill>
                  <a:schemeClr val="bg2"/>
                </a:solidFill>
              </a:defRPr>
            </a:lvl3pPr>
            <a:lvl4pPr marL="355600" indent="-190500">
              <a:defRPr sz="1100">
                <a:solidFill>
                  <a:schemeClr val="bg2"/>
                </a:solidFill>
              </a:defRPr>
            </a:lvl4pPr>
            <a:lvl5pPr marL="536575" indent="-179388">
              <a:defRPr sz="11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Blue Background">
    <p:bg>
      <p:bgPr>
        <a:solidFill>
          <a:schemeClr val="accent3"/>
        </a:solidFill>
        <a:effectLst/>
      </p:bgPr>
    </p:bg>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pPr/>
              <a:t>‹#›</a:t>
            </a:fld>
            <a:endParaRPr lang="en-US" dirty="0"/>
          </a:p>
        </p:txBody>
      </p:sp>
      <p:sp>
        <p:nvSpPr>
          <p:cNvPr id="12" name="Text Placeholder 11"/>
          <p:cNvSpPr>
            <a:spLocks noGrp="1"/>
          </p:cNvSpPr>
          <p:nvPr>
            <p:ph type="body" sz="quarter" idx="12"/>
          </p:nvPr>
        </p:nvSpPr>
        <p:spPr>
          <a:xfrm>
            <a:off x="4130675" y="2196000"/>
            <a:ext cx="5418138" cy="3507888"/>
          </a:xfrm>
        </p:spPr>
        <p:txBody>
          <a:bodyPr/>
          <a:lstStyle>
            <a:lvl1pPr marL="0" indent="0">
              <a:spcAft>
                <a:spcPts val="600"/>
              </a:spcAft>
              <a:defRPr sz="2100">
                <a:solidFill>
                  <a:schemeClr val="bg2"/>
                </a:solidFill>
                <a:latin typeface="Garamond" panose="02020404030301010803" pitchFamily="18" charset="0"/>
                <a:cs typeface="Times New Roman" pitchFamily="18" charset="0"/>
              </a:defRPr>
            </a:lvl1pPr>
            <a:lvl2pPr marL="0" indent="0">
              <a:spcBef>
                <a:spcPts val="600"/>
              </a:spcBef>
              <a:spcAft>
                <a:spcPts val="600"/>
              </a:spcAft>
              <a:buNone/>
              <a:defRPr sz="1500">
                <a:solidFill>
                  <a:schemeClr val="bg2"/>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bg2"/>
                </a:solidFill>
                <a:latin typeface="Garamond" panose="02020404030301010803" pitchFamily="18" charset="0"/>
                <a:cs typeface="Times New Roman" pitchFamily="18"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_1 Background">
    <p:spTree>
      <p:nvGrpSpPr>
        <p:cNvPr id="1" name=""/>
        <p:cNvGrpSpPr/>
        <p:nvPr/>
      </p:nvGrpSpPr>
      <p:grpSpPr>
        <a:xfrm>
          <a:off x="0" y="0"/>
          <a:ext cx="0" cy="0"/>
          <a:chOff x="0" y="0"/>
          <a:chExt cx="0" cy="0"/>
        </a:xfrm>
      </p:grpSpPr>
      <p:sp>
        <p:nvSpPr>
          <p:cNvPr id="4" name="Slide Number Placeholder 9"/>
          <p:cNvSpPr>
            <a:spLocks noGrp="1"/>
          </p:cNvSpPr>
          <p:nvPr>
            <p:ph type="sldNum" sz="quarter" idx="10"/>
          </p:nvPr>
        </p:nvSpPr>
        <p:spPr/>
        <p:txBody>
          <a:bodyPr/>
          <a:lstStyle>
            <a:lvl1pPr>
              <a:defRPr>
                <a:solidFill>
                  <a:schemeClr val="tx2"/>
                </a:solidFill>
              </a:defRPr>
            </a:lvl1pPr>
          </a:lstStyle>
          <a:p>
            <a:fld id="{874E70FF-B14A-440C-AE0A-EE116D92B2C9}" type="slidenum">
              <a:rPr lang="en-US" smtClean="0"/>
              <a:pPr/>
              <a:t>‹#›</a:t>
            </a:fld>
            <a:endParaRPr lang="en-US" dirty="0"/>
          </a:p>
        </p:txBody>
      </p:sp>
      <p:sp>
        <p:nvSpPr>
          <p:cNvPr id="12" name="Text Placeholder 11"/>
          <p:cNvSpPr>
            <a:spLocks noGrp="1"/>
          </p:cNvSpPr>
          <p:nvPr>
            <p:ph type="body" sz="quarter" idx="12"/>
          </p:nvPr>
        </p:nvSpPr>
        <p:spPr>
          <a:xfrm>
            <a:off x="4130675" y="2196000"/>
            <a:ext cx="5418138" cy="3507888"/>
          </a:xfrm>
        </p:spPr>
        <p:txBody>
          <a:bodyPr/>
          <a:lstStyle>
            <a:lvl1pPr marL="0" indent="0">
              <a:spcAft>
                <a:spcPts val="600"/>
              </a:spcAft>
              <a:defRPr sz="2100">
                <a:solidFill>
                  <a:schemeClr val="accent3"/>
                </a:solidFill>
                <a:latin typeface="Garamond" panose="02020404030301010803" pitchFamily="18" charset="0"/>
                <a:cs typeface="Times New Roman" pitchFamily="18" charset="0"/>
              </a:defRPr>
            </a:lvl1pPr>
            <a:lvl2pPr marL="0" indent="0">
              <a:spcBef>
                <a:spcPts val="600"/>
              </a:spcBef>
              <a:spcAft>
                <a:spcPts val="600"/>
              </a:spcAft>
              <a:buNone/>
              <a:defRPr sz="1500">
                <a:solidFill>
                  <a:schemeClr val="accent3"/>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tx2"/>
                </a:solidFill>
                <a:latin typeface="Garamond" panose="02020404030301010803" pitchFamily="18" charset="0"/>
                <a:cs typeface="Times New Roman" pitchFamily="18" charset="0"/>
              </a:defRPr>
            </a:lvl1pPr>
          </a:lstStyle>
          <a:p>
            <a:r>
              <a:rPr lang="en-US" dirty="0" smtClean="0"/>
              <a:t>Click to edit Master title style</a:t>
            </a:r>
            <a:endParaRPr lang="en-US" dirty="0"/>
          </a:p>
        </p:txBody>
      </p:sp>
      <p:cxnSp>
        <p:nvCxnSpPr>
          <p:cNvPr id="16" name="Straight Connector 15"/>
          <p:cNvCxnSpPr/>
          <p:nvPr userDrawn="1"/>
        </p:nvCxnSpPr>
        <p:spPr>
          <a:xfrm>
            <a:off x="4129200" y="2016000"/>
            <a:ext cx="5318125" cy="1587"/>
          </a:xfrm>
          <a:prstGeom prst="line">
            <a:avLst/>
          </a:prstGeom>
          <a:ln w="19050" cap="flat" cmpd="sng" algn="ctr">
            <a:solidFill>
              <a:schemeClr val="accent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_2 Background">
    <p:spTree>
      <p:nvGrpSpPr>
        <p:cNvPr id="1" name=""/>
        <p:cNvGrpSpPr/>
        <p:nvPr/>
      </p:nvGrpSpPr>
      <p:grpSpPr>
        <a:xfrm>
          <a:off x="0" y="0"/>
          <a:ext cx="0" cy="0"/>
          <a:chOff x="0" y="0"/>
          <a:chExt cx="0" cy="0"/>
        </a:xfrm>
      </p:grpSpPr>
      <p:sp>
        <p:nvSpPr>
          <p:cNvPr id="9" name="Title 1"/>
          <p:cNvSpPr>
            <a:spLocks noGrp="1"/>
          </p:cNvSpPr>
          <p:nvPr>
            <p:ph type="title"/>
          </p:nvPr>
        </p:nvSpPr>
        <p:spPr>
          <a:xfrm>
            <a:off x="4140000" y="644400"/>
            <a:ext cx="5400000" cy="1080000"/>
          </a:xfrm>
        </p:spPr>
        <p:txBody>
          <a:bodyPr anchor="b"/>
          <a:lstStyle>
            <a:lvl1pPr>
              <a:lnSpc>
                <a:spcPct val="85000"/>
              </a:lnSpc>
              <a:defRPr sz="3600" b="0">
                <a:solidFill>
                  <a:schemeClr val="tx2"/>
                </a:solidFill>
                <a:latin typeface="Garamond" panose="02020404030301010803" pitchFamily="18" charset="0"/>
                <a:cs typeface="Times New Roman" pitchFamily="18" charset="0"/>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solidFill>
                  <a:schemeClr val="tx2"/>
                </a:solidFill>
              </a:defRPr>
            </a:lvl1pPr>
          </a:lstStyle>
          <a:p>
            <a:fld id="{874E70FF-B14A-440C-AE0A-EE116D92B2C9}" type="slidenum">
              <a:rPr lang="en-US" smtClean="0"/>
              <a:pPr/>
              <a:t>‹#›</a:t>
            </a:fld>
            <a:endParaRPr lang="en-US" dirty="0"/>
          </a:p>
        </p:txBody>
      </p:sp>
      <p:sp>
        <p:nvSpPr>
          <p:cNvPr id="12" name="Text Placeholder 11"/>
          <p:cNvSpPr>
            <a:spLocks noGrp="1"/>
          </p:cNvSpPr>
          <p:nvPr>
            <p:ph type="body" sz="quarter" idx="12"/>
          </p:nvPr>
        </p:nvSpPr>
        <p:spPr>
          <a:xfrm>
            <a:off x="4130675" y="2250000"/>
            <a:ext cx="2574000" cy="3769200"/>
          </a:xfrm>
        </p:spPr>
        <p:txBody>
          <a:bodyPr/>
          <a:lstStyle>
            <a:lvl1pPr marL="0" indent="0">
              <a:spcAft>
                <a:spcPts val="288"/>
              </a:spcAft>
              <a:defRPr sz="1500">
                <a:solidFill>
                  <a:schemeClr val="accent3"/>
                </a:solidFill>
                <a:latin typeface="+mj-lt"/>
                <a:cs typeface="Times New Roman" pitchFamily="18" charset="0"/>
              </a:defRPr>
            </a:lvl1pPr>
            <a:lvl2pPr marL="0" indent="0">
              <a:spcBef>
                <a:spcPts val="0"/>
              </a:spcBef>
              <a:spcAft>
                <a:spcPts val="0"/>
              </a:spcAft>
              <a:buNone/>
              <a:defRPr sz="1200">
                <a:solidFill>
                  <a:schemeClr val="tx1"/>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13" name="Straight Connector 12"/>
          <p:cNvCxnSpPr/>
          <p:nvPr userDrawn="1"/>
        </p:nvCxnSpPr>
        <p:spPr>
          <a:xfrm>
            <a:off x="4130675" y="2014538"/>
            <a:ext cx="5318125" cy="1587"/>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3"/>
          </p:nvPr>
        </p:nvSpPr>
        <p:spPr>
          <a:xfrm>
            <a:off x="399600" y="414000"/>
            <a:ext cx="3545288" cy="792163"/>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p:txBody>
      </p:sp>
      <p:sp>
        <p:nvSpPr>
          <p:cNvPr id="22" name="Text Placeholder 11"/>
          <p:cNvSpPr>
            <a:spLocks noGrp="1"/>
          </p:cNvSpPr>
          <p:nvPr>
            <p:ph type="body" sz="quarter" idx="14"/>
          </p:nvPr>
        </p:nvSpPr>
        <p:spPr>
          <a:xfrm>
            <a:off x="7020000" y="2250000"/>
            <a:ext cx="2574000" cy="3769200"/>
          </a:xfrm>
        </p:spPr>
        <p:txBody>
          <a:bodyPr/>
          <a:lstStyle>
            <a:lvl1pPr marL="0" indent="0">
              <a:spcAft>
                <a:spcPts val="288"/>
              </a:spcAft>
              <a:defRPr sz="1500">
                <a:solidFill>
                  <a:schemeClr val="accent3"/>
                </a:solidFill>
                <a:latin typeface="+mn-lt"/>
                <a:cs typeface="Times New Roman" pitchFamily="18" charset="0"/>
              </a:defRPr>
            </a:lvl1pPr>
            <a:lvl2pPr marL="0" indent="0">
              <a:spcBef>
                <a:spcPts val="0"/>
              </a:spcBef>
              <a:spcAft>
                <a:spcPts val="0"/>
              </a:spcAft>
              <a:buNone/>
              <a:defRPr sz="1200">
                <a:solidFill>
                  <a:schemeClr val="tx1"/>
                </a:solidFill>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p:txBody>
      </p:sp>
      <p:cxnSp>
        <p:nvCxnSpPr>
          <p:cNvPr id="29" name="Straight Connector 28"/>
          <p:cNvCxnSpPr/>
          <p:nvPr userDrawn="1"/>
        </p:nvCxnSpPr>
        <p:spPr>
          <a:xfrm>
            <a:off x="4130675" y="2014538"/>
            <a:ext cx="5318125" cy="1587"/>
          </a:xfrm>
          <a:prstGeom prst="line">
            <a:avLst/>
          </a:prstGeom>
          <a:ln w="19050" cap="flat" cmpd="sng" algn="ctr">
            <a:solidFill>
              <a:srgbClr val="00277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en Backgroun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600" y="727200"/>
            <a:ext cx="7399200" cy="796800"/>
          </a:xfrm>
        </p:spPr>
        <p:txBody>
          <a:bodyPr/>
          <a:lstStyle>
            <a:lvl1pPr>
              <a:lnSpc>
                <a:spcPct val="85000"/>
              </a:lnSpc>
              <a:defRPr sz="4800" b="0">
                <a:solidFill>
                  <a:schemeClr val="bg2"/>
                </a:solidFill>
                <a:latin typeface="Garamond" panose="02020404030301010803" pitchFamily="18" charset="0"/>
                <a:cs typeface="Times New Roman" pitchFamily="18" charset="0"/>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p:txBody>
          <a:bodyPr/>
          <a:lstStyle>
            <a:lvl1pPr>
              <a:defRPr>
                <a:solidFill>
                  <a:schemeClr val="bg2"/>
                </a:solidFill>
              </a:defRPr>
            </a:lvl1pPr>
          </a:lstStyle>
          <a:p>
            <a:fld id="{874E70FF-B14A-440C-AE0A-EE116D92B2C9}" type="slidenum">
              <a:rPr lang="en-US" smtClean="0"/>
              <a:pPr/>
              <a:t>‹#›</a:t>
            </a:fld>
            <a:endParaRPr lang="en-US" dirty="0"/>
          </a:p>
        </p:txBody>
      </p:sp>
      <p:sp>
        <p:nvSpPr>
          <p:cNvPr id="12" name="Text Placeholder 11"/>
          <p:cNvSpPr>
            <a:spLocks noGrp="1"/>
          </p:cNvSpPr>
          <p:nvPr>
            <p:ph type="body" sz="quarter" idx="12"/>
          </p:nvPr>
        </p:nvSpPr>
        <p:spPr>
          <a:xfrm>
            <a:off x="3276601" y="1828800"/>
            <a:ext cx="3328988" cy="3736488"/>
          </a:xfrm>
        </p:spPr>
        <p:txBody>
          <a:bodyPr/>
          <a:lstStyle>
            <a:lvl1pPr marL="0" indent="0">
              <a:spcAft>
                <a:spcPts val="1800"/>
              </a:spcAft>
              <a:defRPr sz="1900">
                <a:solidFill>
                  <a:schemeClr val="bg2"/>
                </a:solidFill>
                <a:latin typeface="+mn-lt"/>
                <a:cs typeface="Arial" pitchFamily="34" charset="0"/>
              </a:defRPr>
            </a:lvl1pPr>
            <a:lvl2pPr marL="0" indent="0">
              <a:spcBef>
                <a:spcPts val="600"/>
              </a:spcBef>
              <a:spcAft>
                <a:spcPts val="600"/>
              </a:spcAft>
              <a:buNone/>
              <a:defRPr sz="1900">
                <a:solidFill>
                  <a:schemeClr val="bg2"/>
                </a:solidFill>
                <a:latin typeface="Arial" pitchFamily="34" charset="0"/>
                <a:cs typeface="Arial" pitchFamily="34" charset="0"/>
              </a:defRPr>
            </a:lvl2pPr>
            <a:lvl3pPr marL="273050" indent="-182563">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2000"/>
            <a:ext cx="8991600" cy="334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800000"/>
            <a:ext cx="8994913" cy="3903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Slide Number Placeholder 9"/>
          <p:cNvSpPr>
            <a:spLocks noGrp="1"/>
          </p:cNvSpPr>
          <p:nvPr>
            <p:ph type="sldNum" sz="quarter" idx="4"/>
          </p:nvPr>
        </p:nvSpPr>
        <p:spPr>
          <a:xfrm>
            <a:off x="396000" y="6552000"/>
            <a:ext cx="180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b="1">
                <a:solidFill>
                  <a:schemeClr val="tx2"/>
                </a:solidFill>
              </a:defRPr>
            </a:lvl1pPr>
          </a:lstStyle>
          <a:p>
            <a:fld id="{10CB5FBF-8172-43D6-8F60-35804CEA050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9" r:id="rId1"/>
    <p:sldLayoutId id="2147483918" r:id="rId2"/>
    <p:sldLayoutId id="2147483937" r:id="rId3"/>
    <p:sldLayoutId id="2147483938" r:id="rId4"/>
    <p:sldLayoutId id="2147483934" r:id="rId5"/>
    <p:sldLayoutId id="2147483935" r:id="rId6"/>
    <p:sldLayoutId id="2147483941" r:id="rId7"/>
    <p:sldLayoutId id="2147483940" r:id="rId8"/>
    <p:sldLayoutId id="2147483936" r:id="rId9"/>
    <p:sldLayoutId id="2147483919" r:id="rId10"/>
    <p:sldLayoutId id="2147483932" r:id="rId11"/>
    <p:sldLayoutId id="2147483933" r:id="rId12"/>
    <p:sldLayoutId id="2147483920" r:id="rId13"/>
    <p:sldLayoutId id="2147483921" r:id="rId14"/>
    <p:sldLayoutId id="2147483976" r:id="rId15"/>
  </p:sldLayoutIdLst>
  <p:timing>
    <p:tnLst>
      <p:par>
        <p:cTn id="1" dur="indefinite" restart="never" nodeType="tmRoot"/>
      </p:par>
    </p:tnLst>
  </p:timing>
  <p:hf hdr="0"/>
  <p:txStyles>
    <p:titleStyle>
      <a:lvl1pPr algn="l" defTabSz="957263" rtl="0" eaLnBrk="1" fontAlgn="base" hangingPunct="1">
        <a:lnSpc>
          <a:spcPct val="100000"/>
        </a:lnSpc>
        <a:spcBef>
          <a:spcPct val="0"/>
        </a:spcBef>
        <a:spcAft>
          <a:spcPct val="0"/>
        </a:spcAft>
        <a:defRPr sz="2400" b="1" kern="800" baseline="0">
          <a:solidFill>
            <a:schemeClr val="tx2"/>
          </a:solidFill>
          <a:latin typeface="Garamond" panose="02020404030301010803" pitchFamily="18" charset="0"/>
          <a:ea typeface="Geneva" charset="-128"/>
          <a:cs typeface="Arial" pitchFamily="34" charset="0"/>
        </a:defRPr>
      </a:lvl1pPr>
      <a:lvl2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2pPr>
      <a:lvl3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3pPr>
      <a:lvl4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4pPr>
      <a:lvl5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5pPr>
      <a:lvl6pPr marL="429768" algn="l" defTabSz="958025" rtl="0" eaLnBrk="1" fontAlgn="base" hangingPunct="1">
        <a:lnSpc>
          <a:spcPts val="3196"/>
        </a:lnSpc>
        <a:spcBef>
          <a:spcPct val="0"/>
        </a:spcBef>
        <a:spcAft>
          <a:spcPct val="0"/>
        </a:spcAft>
        <a:defRPr sz="2400" b="1">
          <a:solidFill>
            <a:schemeClr val="tx2"/>
          </a:solidFill>
          <a:latin typeface="Arial" charset="0"/>
        </a:defRPr>
      </a:lvl6pPr>
      <a:lvl7pPr marL="859536" algn="l" defTabSz="958025" rtl="0" eaLnBrk="1" fontAlgn="base" hangingPunct="1">
        <a:lnSpc>
          <a:spcPts val="3196"/>
        </a:lnSpc>
        <a:spcBef>
          <a:spcPct val="0"/>
        </a:spcBef>
        <a:spcAft>
          <a:spcPct val="0"/>
        </a:spcAft>
        <a:defRPr sz="2400" b="1">
          <a:solidFill>
            <a:schemeClr val="tx2"/>
          </a:solidFill>
          <a:latin typeface="Arial" charset="0"/>
        </a:defRPr>
      </a:lvl7pPr>
      <a:lvl8pPr marL="1289304" algn="l" defTabSz="958025" rtl="0" eaLnBrk="1" fontAlgn="base" hangingPunct="1">
        <a:lnSpc>
          <a:spcPts val="3196"/>
        </a:lnSpc>
        <a:spcBef>
          <a:spcPct val="0"/>
        </a:spcBef>
        <a:spcAft>
          <a:spcPct val="0"/>
        </a:spcAft>
        <a:defRPr sz="2400" b="1">
          <a:solidFill>
            <a:schemeClr val="tx2"/>
          </a:solidFill>
          <a:latin typeface="Arial" charset="0"/>
        </a:defRPr>
      </a:lvl8pPr>
      <a:lvl9pPr marL="1719072" algn="l" defTabSz="958025" rtl="0" eaLnBrk="1" fontAlgn="base" hangingPunct="1">
        <a:lnSpc>
          <a:spcPts val="3196"/>
        </a:lnSpc>
        <a:spcBef>
          <a:spcPct val="0"/>
        </a:spcBef>
        <a:spcAft>
          <a:spcPct val="0"/>
        </a:spcAft>
        <a:defRPr sz="2400" b="1">
          <a:solidFill>
            <a:schemeClr val="tx2"/>
          </a:solidFill>
          <a:latin typeface="Arial" charset="0"/>
        </a:defRPr>
      </a:lvl9pPr>
    </p:titleStyle>
    <p:bodyStyle>
      <a:lvl1pPr marL="0" indent="0" algn="l" defTabSz="957263" rtl="0" eaLnBrk="1" fontAlgn="base" hangingPunct="1">
        <a:lnSpc>
          <a:spcPct val="120000"/>
        </a:lnSpc>
        <a:spcBef>
          <a:spcPct val="0"/>
        </a:spcBef>
        <a:spcAft>
          <a:spcPts val="288"/>
        </a:spcAft>
        <a:buFont typeface="Arial" charset="0"/>
        <a:defRPr sz="2100" kern="800" baseline="0">
          <a:solidFill>
            <a:schemeClr val="tx2"/>
          </a:solidFill>
          <a:latin typeface="Segoe UI" panose="020B0502040204020203" pitchFamily="34" charset="0"/>
          <a:ea typeface="Geneva" charset="-128"/>
          <a:cs typeface="Arial" pitchFamily="34" charset="0"/>
        </a:defRPr>
      </a:lvl1pPr>
      <a:lvl2pPr marL="190500" indent="-190500" algn="l" defTabSz="957263" rtl="0" eaLnBrk="1" fontAlgn="base" hangingPunct="1">
        <a:lnSpc>
          <a:spcPct val="120000"/>
        </a:lnSpc>
        <a:spcBef>
          <a:spcPct val="0"/>
        </a:spcBef>
        <a:spcAft>
          <a:spcPts val="288"/>
        </a:spcAft>
        <a:buClr>
          <a:schemeClr val="accent3"/>
        </a:buClr>
        <a:buFont typeface="Arial" pitchFamily="34" charset="0"/>
        <a:buChar char="•"/>
        <a:defRPr sz="2100" kern="800" baseline="0">
          <a:solidFill>
            <a:schemeClr val="tx2"/>
          </a:solidFill>
          <a:latin typeface="Segoe UI" panose="020B0502040204020203" pitchFamily="34" charset="0"/>
          <a:ea typeface="Geneva" charset="-128"/>
          <a:cs typeface="Arial" pitchFamily="34" charset="0"/>
        </a:defRPr>
      </a:lvl2pPr>
      <a:lvl3pPr marL="373063" indent="-182563" algn="l" defTabSz="957263" rtl="0" eaLnBrk="1" fontAlgn="base" hangingPunct="1">
        <a:lnSpc>
          <a:spcPct val="120000"/>
        </a:lnSpc>
        <a:spcBef>
          <a:spcPct val="0"/>
        </a:spcBef>
        <a:spcAft>
          <a:spcPts val="288"/>
        </a:spcAft>
        <a:buClr>
          <a:schemeClr val="accent3"/>
        </a:buClr>
        <a:buFont typeface="Arial" pitchFamily="34" charset="0"/>
        <a:buChar char="•"/>
        <a:defRPr sz="2100" kern="800" baseline="0">
          <a:solidFill>
            <a:schemeClr val="tx2"/>
          </a:solidFill>
          <a:latin typeface="Segoe UI" panose="020B0502040204020203" pitchFamily="34" charset="0"/>
          <a:ea typeface="Geneva" charset="-128"/>
          <a:cs typeface="Arial" pitchFamily="34" charset="0"/>
        </a:defRPr>
      </a:lvl3pPr>
      <a:lvl4pPr marL="565150" indent="-190500" algn="l" defTabSz="957263" rtl="0" eaLnBrk="1" fontAlgn="base" hangingPunct="1">
        <a:lnSpc>
          <a:spcPct val="120000"/>
        </a:lnSpc>
        <a:spcBef>
          <a:spcPct val="0"/>
        </a:spcBef>
        <a:spcAft>
          <a:spcPts val="563"/>
        </a:spcAft>
        <a:buClr>
          <a:schemeClr val="accent3"/>
        </a:buClr>
        <a:buFont typeface="Arial" pitchFamily="34" charset="0"/>
        <a:buChar char="•"/>
        <a:defRPr sz="2100" kern="800" baseline="0">
          <a:solidFill>
            <a:schemeClr val="tx2"/>
          </a:solidFill>
          <a:latin typeface="Segoe UI" panose="020B0502040204020203" pitchFamily="34" charset="0"/>
          <a:ea typeface="Geneva" charset="-128"/>
          <a:cs typeface="Arial" pitchFamily="34" charset="0"/>
        </a:defRPr>
      </a:lvl4pPr>
      <a:lvl5pPr marL="746125" indent="-179388" algn="l" defTabSz="957263" rtl="0" eaLnBrk="1" fontAlgn="base" hangingPunct="1">
        <a:lnSpc>
          <a:spcPct val="120000"/>
        </a:lnSpc>
        <a:spcBef>
          <a:spcPct val="0"/>
        </a:spcBef>
        <a:spcAft>
          <a:spcPts val="563"/>
        </a:spcAft>
        <a:buClr>
          <a:schemeClr val="accent3"/>
        </a:buClr>
        <a:buFont typeface="Arial" pitchFamily="34" charset="0"/>
        <a:buChar char="•"/>
        <a:defRPr sz="2100" kern="800" baseline="0">
          <a:solidFill>
            <a:schemeClr val="tx2"/>
          </a:solidFill>
          <a:latin typeface="Segoe UI" panose="020B0502040204020203" pitchFamily="34" charset="0"/>
          <a:ea typeface="Geneva" charset="-128"/>
          <a:cs typeface="Arial" pitchFamily="34" charset="0"/>
        </a:defRPr>
      </a:lvl5pPr>
      <a:lvl6pPr marL="1175893" indent="-180563" algn="l" defTabSz="958025" rtl="0" eaLnBrk="1" fontAlgn="base" hangingPunct="1">
        <a:spcBef>
          <a:spcPct val="0"/>
        </a:spcBef>
        <a:spcAft>
          <a:spcPts val="564"/>
        </a:spcAft>
        <a:buFont typeface="Arial" charset="0"/>
        <a:buChar char="‒"/>
        <a:defRPr sz="1900">
          <a:solidFill>
            <a:schemeClr val="tx2"/>
          </a:solidFill>
          <a:latin typeface="+mn-lt"/>
        </a:defRPr>
      </a:lvl6pPr>
      <a:lvl7pPr marL="1605661" indent="-180563" algn="l" defTabSz="958025" rtl="0" eaLnBrk="1" fontAlgn="base" hangingPunct="1">
        <a:spcBef>
          <a:spcPct val="0"/>
        </a:spcBef>
        <a:spcAft>
          <a:spcPts val="564"/>
        </a:spcAft>
        <a:buFont typeface="Arial" charset="0"/>
        <a:buChar char="‒"/>
        <a:defRPr sz="1900">
          <a:solidFill>
            <a:schemeClr val="tx2"/>
          </a:solidFill>
          <a:latin typeface="+mn-lt"/>
        </a:defRPr>
      </a:lvl7pPr>
      <a:lvl8pPr marL="2035429" indent="-180563" algn="l" defTabSz="958025" rtl="0" eaLnBrk="1" fontAlgn="base" hangingPunct="1">
        <a:spcBef>
          <a:spcPct val="0"/>
        </a:spcBef>
        <a:spcAft>
          <a:spcPts val="564"/>
        </a:spcAft>
        <a:buFont typeface="Arial" charset="0"/>
        <a:buChar char="‒"/>
        <a:defRPr sz="1900">
          <a:solidFill>
            <a:schemeClr val="tx2"/>
          </a:solidFill>
          <a:latin typeface="+mn-lt"/>
        </a:defRPr>
      </a:lvl8pPr>
      <a:lvl9pPr marL="2465197" indent="-180563" algn="l" defTabSz="958025" rtl="0" eaLnBrk="1" fontAlgn="base" hangingPunct="1">
        <a:spcBef>
          <a:spcPct val="0"/>
        </a:spcBef>
        <a:spcAft>
          <a:spcPts val="564"/>
        </a:spcAft>
        <a:buFont typeface="Arial" charset="0"/>
        <a:buChar char="‒"/>
        <a:defRPr sz="1900">
          <a:solidFill>
            <a:schemeClr val="tx2"/>
          </a:solidFill>
          <a:latin typeface="+mn-lt"/>
        </a:defRPr>
      </a:lvl9pPr>
    </p:bodyStyle>
    <p:otherStyle>
      <a:defPPr>
        <a:defRPr lang="en-US"/>
      </a:defPPr>
      <a:lvl1pPr marL="0" algn="l" defTabSz="859536" rtl="0" eaLnBrk="1" latinLnBrk="0" hangingPunct="1">
        <a:defRPr sz="1700" kern="1200">
          <a:solidFill>
            <a:schemeClr val="tx1"/>
          </a:solidFill>
          <a:latin typeface="+mn-lt"/>
          <a:ea typeface="+mn-ea"/>
          <a:cs typeface="+mn-cs"/>
        </a:defRPr>
      </a:lvl1pPr>
      <a:lvl2pPr marL="429768" algn="l" defTabSz="859536" rtl="0" eaLnBrk="1" latinLnBrk="0" hangingPunct="1">
        <a:defRPr sz="1700" kern="1200">
          <a:solidFill>
            <a:schemeClr val="tx1"/>
          </a:solidFill>
          <a:latin typeface="+mn-lt"/>
          <a:ea typeface="+mn-ea"/>
          <a:cs typeface="+mn-cs"/>
        </a:defRPr>
      </a:lvl2pPr>
      <a:lvl3pPr marL="859536" algn="l" defTabSz="859536" rtl="0" eaLnBrk="1" latinLnBrk="0" hangingPunct="1">
        <a:defRPr sz="1700" kern="1200">
          <a:solidFill>
            <a:schemeClr val="tx1"/>
          </a:solidFill>
          <a:latin typeface="+mn-lt"/>
          <a:ea typeface="+mn-ea"/>
          <a:cs typeface="+mn-cs"/>
        </a:defRPr>
      </a:lvl3pPr>
      <a:lvl4pPr marL="1289304" algn="l" defTabSz="859536" rtl="0" eaLnBrk="1" latinLnBrk="0" hangingPunct="1">
        <a:defRPr sz="1700" kern="1200">
          <a:solidFill>
            <a:schemeClr val="tx1"/>
          </a:solidFill>
          <a:latin typeface="+mn-lt"/>
          <a:ea typeface="+mn-ea"/>
          <a:cs typeface="+mn-cs"/>
        </a:defRPr>
      </a:lvl4pPr>
      <a:lvl5pPr marL="1719072" algn="l" defTabSz="859536" rtl="0" eaLnBrk="1" latinLnBrk="0" hangingPunct="1">
        <a:defRPr sz="1700" kern="1200">
          <a:solidFill>
            <a:schemeClr val="tx1"/>
          </a:solidFill>
          <a:latin typeface="+mn-lt"/>
          <a:ea typeface="+mn-ea"/>
          <a:cs typeface="+mn-cs"/>
        </a:defRPr>
      </a:lvl5pPr>
      <a:lvl6pPr marL="2148840" algn="l" defTabSz="859536" rtl="0" eaLnBrk="1" latinLnBrk="0" hangingPunct="1">
        <a:defRPr sz="1700" kern="1200">
          <a:solidFill>
            <a:schemeClr val="tx1"/>
          </a:solidFill>
          <a:latin typeface="+mn-lt"/>
          <a:ea typeface="+mn-ea"/>
          <a:cs typeface="+mn-cs"/>
        </a:defRPr>
      </a:lvl6pPr>
      <a:lvl7pPr marL="2578608" algn="l" defTabSz="859536" rtl="0" eaLnBrk="1" latinLnBrk="0" hangingPunct="1">
        <a:defRPr sz="1700" kern="1200">
          <a:solidFill>
            <a:schemeClr val="tx1"/>
          </a:solidFill>
          <a:latin typeface="+mn-lt"/>
          <a:ea typeface="+mn-ea"/>
          <a:cs typeface="+mn-cs"/>
        </a:defRPr>
      </a:lvl7pPr>
      <a:lvl8pPr marL="3008376" algn="l" defTabSz="859536" rtl="0" eaLnBrk="1" latinLnBrk="0" hangingPunct="1">
        <a:defRPr sz="1700" kern="1200">
          <a:solidFill>
            <a:schemeClr val="tx1"/>
          </a:solidFill>
          <a:latin typeface="+mn-lt"/>
          <a:ea typeface="+mn-ea"/>
          <a:cs typeface="+mn-cs"/>
        </a:defRPr>
      </a:lvl8pPr>
      <a:lvl9pPr marL="3438144" algn="l" defTabSz="859536"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6000" y="432000"/>
            <a:ext cx="9052800" cy="334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96000" y="1800000"/>
            <a:ext cx="9056113" cy="3903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9"/>
          <p:cNvSpPr>
            <a:spLocks noGrp="1"/>
          </p:cNvSpPr>
          <p:nvPr>
            <p:ph type="sldNum" sz="quarter" idx="4"/>
          </p:nvPr>
        </p:nvSpPr>
        <p:spPr>
          <a:xfrm>
            <a:off x="396000" y="6552000"/>
            <a:ext cx="180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b="1">
                <a:solidFill>
                  <a:schemeClr val="tx2"/>
                </a:solidFill>
              </a:defRPr>
            </a:lvl1pPr>
          </a:lstStyle>
          <a:p>
            <a:fld id="{10CB5FBF-8172-43D6-8F60-35804CEA0506}" type="slidenum">
              <a:rPr lang="en-US" smtClean="0">
                <a:solidFill>
                  <a:srgbClr val="002776"/>
                </a:solidFill>
              </a:rPr>
              <a:pPr/>
              <a:t>‹#›</a:t>
            </a:fld>
            <a:endParaRPr lang="en-US" dirty="0">
              <a:solidFill>
                <a:srgbClr val="002776"/>
              </a:solidFill>
            </a:endParaRPr>
          </a:p>
        </p:txBody>
      </p:sp>
      <p:sp>
        <p:nvSpPr>
          <p:cNvPr id="10" name="Footer Placeholder 10"/>
          <p:cNvSpPr>
            <a:spLocks noGrp="1"/>
          </p:cNvSpPr>
          <p:nvPr>
            <p:ph type="ftr" sz="quarter" idx="3"/>
          </p:nvPr>
        </p:nvSpPr>
        <p:spPr>
          <a:xfrm>
            <a:off x="2196000" y="6552000"/>
            <a:ext cx="46767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a:solidFill>
                  <a:schemeClr val="tx2"/>
                </a:solidFill>
              </a:defRPr>
            </a:lvl1pPr>
          </a:lstStyle>
          <a:p>
            <a:r>
              <a:rPr lang="en-US" smtClean="0">
                <a:solidFill>
                  <a:srgbClr val="002776"/>
                </a:solidFill>
              </a:rPr>
              <a:t>Footer</a:t>
            </a:r>
            <a:endParaRPr lang="en-US" dirty="0">
              <a:solidFill>
                <a:srgbClr val="002776"/>
              </a:solidFill>
            </a:endParaRPr>
          </a:p>
        </p:txBody>
      </p:sp>
      <p:sp>
        <p:nvSpPr>
          <p:cNvPr id="6"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E6CC3D46-8911-EA43-AC7B-66E9501A6E38}" type="datetime1">
              <a:rPr lang="en-US" smtClean="0">
                <a:solidFill>
                  <a:srgbClr val="002776"/>
                </a:solidFill>
              </a:rPr>
              <a:pPr/>
              <a:t>6/4/2015</a:t>
            </a:fld>
            <a:endParaRPr lang="en-AU" dirty="0">
              <a:solidFill>
                <a:srgbClr val="002776"/>
              </a:solidFill>
            </a:endParaRPr>
          </a:p>
        </p:txBody>
      </p:sp>
    </p:spTree>
    <p:extLst>
      <p:ext uri="{BB962C8B-B14F-4D97-AF65-F5344CB8AC3E}">
        <p14:creationId xmlns:p14="http://schemas.microsoft.com/office/powerpoint/2010/main" val="2178483744"/>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Lst>
  <p:timing>
    <p:tnLst>
      <p:par>
        <p:cTn id="1" dur="indefinite" restart="never" nodeType="tmRoot"/>
      </p:par>
    </p:tnLst>
  </p:timing>
  <p:hf hdr="0"/>
  <p:txStyles>
    <p:titleStyle>
      <a:lvl1pPr algn="l" defTabSz="957263" rtl="0" eaLnBrk="1" fontAlgn="base" hangingPunct="1">
        <a:lnSpc>
          <a:spcPct val="100000"/>
        </a:lnSpc>
        <a:spcBef>
          <a:spcPct val="0"/>
        </a:spcBef>
        <a:spcAft>
          <a:spcPct val="0"/>
        </a:spcAft>
        <a:defRPr sz="2400" b="1">
          <a:solidFill>
            <a:schemeClr val="tx2"/>
          </a:solidFill>
          <a:latin typeface="Arial" pitchFamily="34" charset="0"/>
          <a:ea typeface="Geneva" charset="-128"/>
          <a:cs typeface="Arial" pitchFamily="34" charset="0"/>
        </a:defRPr>
      </a:lvl1pPr>
      <a:lvl2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2pPr>
      <a:lvl3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3pPr>
      <a:lvl4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4pPr>
      <a:lvl5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5pPr>
      <a:lvl6pPr marL="429768" algn="l" defTabSz="958025" rtl="0" eaLnBrk="1" fontAlgn="base" hangingPunct="1">
        <a:lnSpc>
          <a:spcPts val="3196"/>
        </a:lnSpc>
        <a:spcBef>
          <a:spcPct val="0"/>
        </a:spcBef>
        <a:spcAft>
          <a:spcPct val="0"/>
        </a:spcAft>
        <a:defRPr sz="2400" b="1">
          <a:solidFill>
            <a:schemeClr val="tx2"/>
          </a:solidFill>
          <a:latin typeface="Arial" charset="0"/>
        </a:defRPr>
      </a:lvl6pPr>
      <a:lvl7pPr marL="859536" algn="l" defTabSz="958025" rtl="0" eaLnBrk="1" fontAlgn="base" hangingPunct="1">
        <a:lnSpc>
          <a:spcPts val="3196"/>
        </a:lnSpc>
        <a:spcBef>
          <a:spcPct val="0"/>
        </a:spcBef>
        <a:spcAft>
          <a:spcPct val="0"/>
        </a:spcAft>
        <a:defRPr sz="2400" b="1">
          <a:solidFill>
            <a:schemeClr val="tx2"/>
          </a:solidFill>
          <a:latin typeface="Arial" charset="0"/>
        </a:defRPr>
      </a:lvl7pPr>
      <a:lvl8pPr marL="1289304" algn="l" defTabSz="958025" rtl="0" eaLnBrk="1" fontAlgn="base" hangingPunct="1">
        <a:lnSpc>
          <a:spcPts val="3196"/>
        </a:lnSpc>
        <a:spcBef>
          <a:spcPct val="0"/>
        </a:spcBef>
        <a:spcAft>
          <a:spcPct val="0"/>
        </a:spcAft>
        <a:defRPr sz="2400" b="1">
          <a:solidFill>
            <a:schemeClr val="tx2"/>
          </a:solidFill>
          <a:latin typeface="Arial" charset="0"/>
        </a:defRPr>
      </a:lvl8pPr>
      <a:lvl9pPr marL="1719072" algn="l" defTabSz="958025" rtl="0" eaLnBrk="1" fontAlgn="base" hangingPunct="1">
        <a:lnSpc>
          <a:spcPts val="3196"/>
        </a:lnSpc>
        <a:spcBef>
          <a:spcPct val="0"/>
        </a:spcBef>
        <a:spcAft>
          <a:spcPct val="0"/>
        </a:spcAft>
        <a:defRPr sz="2400" b="1">
          <a:solidFill>
            <a:schemeClr val="tx2"/>
          </a:solidFill>
          <a:latin typeface="Arial" charset="0"/>
        </a:defRPr>
      </a:lvl9pPr>
    </p:titleStyle>
    <p:bodyStyle>
      <a:lvl1pPr marL="0" indent="0" algn="l" defTabSz="957263" rtl="0" eaLnBrk="1" fontAlgn="base" hangingPunct="1">
        <a:spcBef>
          <a:spcPct val="0"/>
        </a:spcBef>
        <a:spcAft>
          <a:spcPts val="288"/>
        </a:spcAft>
        <a:buFont typeface="Arial" charset="0"/>
        <a:defRPr sz="2100">
          <a:solidFill>
            <a:schemeClr val="tx2"/>
          </a:solidFill>
          <a:latin typeface="Arial" pitchFamily="34" charset="0"/>
          <a:ea typeface="Geneva" charset="-128"/>
          <a:cs typeface="Arial" pitchFamily="34" charset="0"/>
        </a:defRPr>
      </a:lvl1pPr>
      <a:lvl2pPr marL="190500" indent="-190500" algn="l" defTabSz="957263" rtl="0" eaLnBrk="1" fontAlgn="base" hangingPunct="1">
        <a:spcBef>
          <a:spcPct val="0"/>
        </a:spcBef>
        <a:spcAft>
          <a:spcPts val="288"/>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2pPr>
      <a:lvl3pPr marL="373063" indent="-182563" algn="l" defTabSz="957263" rtl="0" eaLnBrk="1" fontAlgn="base" hangingPunct="1">
        <a:spcBef>
          <a:spcPct val="0"/>
        </a:spcBef>
        <a:spcAft>
          <a:spcPts val="288"/>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3pPr>
      <a:lvl4pPr marL="565150" indent="-190500" algn="l" defTabSz="957263" rtl="0" eaLnBrk="1" fontAlgn="base" hangingPunct="1">
        <a:spcBef>
          <a:spcPct val="0"/>
        </a:spcBef>
        <a:spcAft>
          <a:spcPts val="563"/>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4pPr>
      <a:lvl5pPr marL="746125" indent="-179388" algn="l" defTabSz="957263" rtl="0" eaLnBrk="1" fontAlgn="base" hangingPunct="1">
        <a:spcBef>
          <a:spcPct val="0"/>
        </a:spcBef>
        <a:spcAft>
          <a:spcPts val="563"/>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5pPr>
      <a:lvl6pPr marL="1175893" indent="-180563" algn="l" defTabSz="958025" rtl="0" eaLnBrk="1" fontAlgn="base" hangingPunct="1">
        <a:spcBef>
          <a:spcPct val="0"/>
        </a:spcBef>
        <a:spcAft>
          <a:spcPts val="564"/>
        </a:spcAft>
        <a:buFont typeface="Arial" charset="0"/>
        <a:buChar char="‒"/>
        <a:defRPr sz="1900">
          <a:solidFill>
            <a:schemeClr val="tx2"/>
          </a:solidFill>
          <a:latin typeface="+mn-lt"/>
        </a:defRPr>
      </a:lvl6pPr>
      <a:lvl7pPr marL="1605661" indent="-180563" algn="l" defTabSz="958025" rtl="0" eaLnBrk="1" fontAlgn="base" hangingPunct="1">
        <a:spcBef>
          <a:spcPct val="0"/>
        </a:spcBef>
        <a:spcAft>
          <a:spcPts val="564"/>
        </a:spcAft>
        <a:buFont typeface="Arial" charset="0"/>
        <a:buChar char="‒"/>
        <a:defRPr sz="1900">
          <a:solidFill>
            <a:schemeClr val="tx2"/>
          </a:solidFill>
          <a:latin typeface="+mn-lt"/>
        </a:defRPr>
      </a:lvl7pPr>
      <a:lvl8pPr marL="2035429" indent="-180563" algn="l" defTabSz="958025" rtl="0" eaLnBrk="1" fontAlgn="base" hangingPunct="1">
        <a:spcBef>
          <a:spcPct val="0"/>
        </a:spcBef>
        <a:spcAft>
          <a:spcPts val="564"/>
        </a:spcAft>
        <a:buFont typeface="Arial" charset="0"/>
        <a:buChar char="‒"/>
        <a:defRPr sz="1900">
          <a:solidFill>
            <a:schemeClr val="tx2"/>
          </a:solidFill>
          <a:latin typeface="+mn-lt"/>
        </a:defRPr>
      </a:lvl8pPr>
      <a:lvl9pPr marL="2465197" indent="-180563" algn="l" defTabSz="958025" rtl="0" eaLnBrk="1" fontAlgn="base" hangingPunct="1">
        <a:spcBef>
          <a:spcPct val="0"/>
        </a:spcBef>
        <a:spcAft>
          <a:spcPts val="564"/>
        </a:spcAft>
        <a:buFont typeface="Arial" charset="0"/>
        <a:buChar char="‒"/>
        <a:defRPr sz="1900">
          <a:solidFill>
            <a:schemeClr val="tx2"/>
          </a:solidFill>
          <a:latin typeface="+mn-lt"/>
        </a:defRPr>
      </a:lvl9pPr>
    </p:bodyStyle>
    <p:otherStyle>
      <a:defPPr>
        <a:defRPr lang="en-US"/>
      </a:defPPr>
      <a:lvl1pPr marL="0" algn="l" defTabSz="859536" rtl="0" eaLnBrk="1" latinLnBrk="0" hangingPunct="1">
        <a:defRPr sz="1700" kern="1200">
          <a:solidFill>
            <a:schemeClr val="tx1"/>
          </a:solidFill>
          <a:latin typeface="+mn-lt"/>
          <a:ea typeface="+mn-ea"/>
          <a:cs typeface="+mn-cs"/>
        </a:defRPr>
      </a:lvl1pPr>
      <a:lvl2pPr marL="429768" algn="l" defTabSz="859536" rtl="0" eaLnBrk="1" latinLnBrk="0" hangingPunct="1">
        <a:defRPr sz="1700" kern="1200">
          <a:solidFill>
            <a:schemeClr val="tx1"/>
          </a:solidFill>
          <a:latin typeface="+mn-lt"/>
          <a:ea typeface="+mn-ea"/>
          <a:cs typeface="+mn-cs"/>
        </a:defRPr>
      </a:lvl2pPr>
      <a:lvl3pPr marL="859536" algn="l" defTabSz="859536" rtl="0" eaLnBrk="1" latinLnBrk="0" hangingPunct="1">
        <a:defRPr sz="1700" kern="1200">
          <a:solidFill>
            <a:schemeClr val="tx1"/>
          </a:solidFill>
          <a:latin typeface="+mn-lt"/>
          <a:ea typeface="+mn-ea"/>
          <a:cs typeface="+mn-cs"/>
        </a:defRPr>
      </a:lvl3pPr>
      <a:lvl4pPr marL="1289304" algn="l" defTabSz="859536" rtl="0" eaLnBrk="1" latinLnBrk="0" hangingPunct="1">
        <a:defRPr sz="1700" kern="1200">
          <a:solidFill>
            <a:schemeClr val="tx1"/>
          </a:solidFill>
          <a:latin typeface="+mn-lt"/>
          <a:ea typeface="+mn-ea"/>
          <a:cs typeface="+mn-cs"/>
        </a:defRPr>
      </a:lvl4pPr>
      <a:lvl5pPr marL="1719072" algn="l" defTabSz="859536" rtl="0" eaLnBrk="1" latinLnBrk="0" hangingPunct="1">
        <a:defRPr sz="1700" kern="1200">
          <a:solidFill>
            <a:schemeClr val="tx1"/>
          </a:solidFill>
          <a:latin typeface="+mn-lt"/>
          <a:ea typeface="+mn-ea"/>
          <a:cs typeface="+mn-cs"/>
        </a:defRPr>
      </a:lvl5pPr>
      <a:lvl6pPr marL="2148840" algn="l" defTabSz="859536" rtl="0" eaLnBrk="1" latinLnBrk="0" hangingPunct="1">
        <a:defRPr sz="1700" kern="1200">
          <a:solidFill>
            <a:schemeClr val="tx1"/>
          </a:solidFill>
          <a:latin typeface="+mn-lt"/>
          <a:ea typeface="+mn-ea"/>
          <a:cs typeface="+mn-cs"/>
        </a:defRPr>
      </a:lvl6pPr>
      <a:lvl7pPr marL="2578608" algn="l" defTabSz="859536" rtl="0" eaLnBrk="1" latinLnBrk="0" hangingPunct="1">
        <a:defRPr sz="1700" kern="1200">
          <a:solidFill>
            <a:schemeClr val="tx1"/>
          </a:solidFill>
          <a:latin typeface="+mn-lt"/>
          <a:ea typeface="+mn-ea"/>
          <a:cs typeface="+mn-cs"/>
        </a:defRPr>
      </a:lvl7pPr>
      <a:lvl8pPr marL="3008376" algn="l" defTabSz="859536" rtl="0" eaLnBrk="1" latinLnBrk="0" hangingPunct="1">
        <a:defRPr sz="1700" kern="1200">
          <a:solidFill>
            <a:schemeClr val="tx1"/>
          </a:solidFill>
          <a:latin typeface="+mn-lt"/>
          <a:ea typeface="+mn-ea"/>
          <a:cs typeface="+mn-cs"/>
        </a:defRPr>
      </a:lvl8pPr>
      <a:lvl9pPr marL="3438144" algn="l" defTabSz="859536"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6000" y="432000"/>
            <a:ext cx="9052800" cy="334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396000" y="1800000"/>
            <a:ext cx="9056113" cy="39038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9"/>
          <p:cNvSpPr>
            <a:spLocks noGrp="1"/>
          </p:cNvSpPr>
          <p:nvPr>
            <p:ph type="sldNum" sz="quarter" idx="4"/>
          </p:nvPr>
        </p:nvSpPr>
        <p:spPr>
          <a:xfrm>
            <a:off x="396000" y="6552000"/>
            <a:ext cx="180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b="1">
                <a:solidFill>
                  <a:schemeClr val="tx2"/>
                </a:solidFill>
              </a:defRPr>
            </a:lvl1pPr>
          </a:lstStyle>
          <a:p>
            <a:fld id="{10CB5FBF-8172-43D6-8F60-35804CEA0506}" type="slidenum">
              <a:rPr lang="en-US" smtClean="0">
                <a:solidFill>
                  <a:srgbClr val="002776"/>
                </a:solidFill>
              </a:rPr>
              <a:pPr/>
              <a:t>‹#›</a:t>
            </a:fld>
            <a:endParaRPr lang="en-US" dirty="0">
              <a:solidFill>
                <a:srgbClr val="002776"/>
              </a:solidFill>
            </a:endParaRPr>
          </a:p>
        </p:txBody>
      </p:sp>
      <p:sp>
        <p:nvSpPr>
          <p:cNvPr id="10" name="Footer Placeholder 10"/>
          <p:cNvSpPr>
            <a:spLocks noGrp="1"/>
          </p:cNvSpPr>
          <p:nvPr>
            <p:ph type="ftr" sz="quarter" idx="3"/>
          </p:nvPr>
        </p:nvSpPr>
        <p:spPr>
          <a:xfrm>
            <a:off x="2196000" y="6552000"/>
            <a:ext cx="46767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900">
                <a:solidFill>
                  <a:schemeClr val="tx2"/>
                </a:solidFill>
              </a:defRPr>
            </a:lvl1pPr>
          </a:lstStyle>
          <a:p>
            <a:r>
              <a:rPr lang="en-US" smtClean="0">
                <a:solidFill>
                  <a:srgbClr val="002776"/>
                </a:solidFill>
              </a:rPr>
              <a:t>Footer</a:t>
            </a:r>
            <a:endParaRPr lang="en-US" dirty="0">
              <a:solidFill>
                <a:srgbClr val="002776"/>
              </a:solidFill>
            </a:endParaRPr>
          </a:p>
        </p:txBody>
      </p:sp>
      <p:sp>
        <p:nvSpPr>
          <p:cNvPr id="6" name="Date Placeholder 3"/>
          <p:cNvSpPr>
            <a:spLocks noGrp="1"/>
          </p:cNvSpPr>
          <p:nvPr>
            <p:ph type="dt" sz="half" idx="2"/>
          </p:nvPr>
        </p:nvSpPr>
        <p:spPr>
          <a:xfrm>
            <a:off x="648000" y="6553201"/>
            <a:ext cx="1080000" cy="145774"/>
          </a:xfrm>
          <a:prstGeom prst="rect">
            <a:avLst/>
          </a:prstGeom>
        </p:spPr>
        <p:txBody>
          <a:bodyPr vert="horz" lIns="0" tIns="0" rIns="0" bIns="0" rtlCol="0" anchor="t" anchorCtr="0"/>
          <a:lstStyle>
            <a:lvl1pPr algn="l">
              <a:defRPr sz="900">
                <a:solidFill>
                  <a:schemeClr val="tx2"/>
                </a:solidFill>
              </a:defRPr>
            </a:lvl1pPr>
          </a:lstStyle>
          <a:p>
            <a:fld id="{E6CC3D46-8911-EA43-AC7B-66E9501A6E38}" type="datetime1">
              <a:rPr lang="en-US" smtClean="0">
                <a:solidFill>
                  <a:srgbClr val="002776"/>
                </a:solidFill>
              </a:rPr>
              <a:pPr/>
              <a:t>6/4/2015</a:t>
            </a:fld>
            <a:endParaRPr lang="en-AU" dirty="0">
              <a:solidFill>
                <a:srgbClr val="002776"/>
              </a:solidFill>
            </a:endParaRPr>
          </a:p>
        </p:txBody>
      </p:sp>
    </p:spTree>
    <p:extLst>
      <p:ext uri="{BB962C8B-B14F-4D97-AF65-F5344CB8AC3E}">
        <p14:creationId xmlns:p14="http://schemas.microsoft.com/office/powerpoint/2010/main" val="743946446"/>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timing>
    <p:tnLst>
      <p:par>
        <p:cTn id="1" dur="indefinite" restart="never" nodeType="tmRoot"/>
      </p:par>
    </p:tnLst>
  </p:timing>
  <p:hf hdr="0"/>
  <p:txStyles>
    <p:titleStyle>
      <a:lvl1pPr algn="l" defTabSz="957263" rtl="0" eaLnBrk="1" fontAlgn="base" hangingPunct="1">
        <a:lnSpc>
          <a:spcPct val="100000"/>
        </a:lnSpc>
        <a:spcBef>
          <a:spcPct val="0"/>
        </a:spcBef>
        <a:spcAft>
          <a:spcPct val="0"/>
        </a:spcAft>
        <a:defRPr sz="2400" b="1">
          <a:solidFill>
            <a:schemeClr val="tx2"/>
          </a:solidFill>
          <a:latin typeface="Arial" pitchFamily="34" charset="0"/>
          <a:ea typeface="Geneva" charset="-128"/>
          <a:cs typeface="Arial" pitchFamily="34" charset="0"/>
        </a:defRPr>
      </a:lvl1pPr>
      <a:lvl2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2pPr>
      <a:lvl3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3pPr>
      <a:lvl4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4pPr>
      <a:lvl5pPr algn="l" defTabSz="957263" rtl="0" eaLnBrk="1" fontAlgn="base" hangingPunct="1">
        <a:lnSpc>
          <a:spcPts val="3200"/>
        </a:lnSpc>
        <a:spcBef>
          <a:spcPct val="0"/>
        </a:spcBef>
        <a:spcAft>
          <a:spcPct val="0"/>
        </a:spcAft>
        <a:defRPr sz="2400" b="1">
          <a:solidFill>
            <a:schemeClr val="tx2"/>
          </a:solidFill>
          <a:latin typeface="Arial" charset="0"/>
          <a:ea typeface="Geneva" charset="-128"/>
        </a:defRPr>
      </a:lvl5pPr>
      <a:lvl6pPr marL="429768" algn="l" defTabSz="958025" rtl="0" eaLnBrk="1" fontAlgn="base" hangingPunct="1">
        <a:lnSpc>
          <a:spcPts val="3196"/>
        </a:lnSpc>
        <a:spcBef>
          <a:spcPct val="0"/>
        </a:spcBef>
        <a:spcAft>
          <a:spcPct val="0"/>
        </a:spcAft>
        <a:defRPr sz="2400" b="1">
          <a:solidFill>
            <a:schemeClr val="tx2"/>
          </a:solidFill>
          <a:latin typeface="Arial" charset="0"/>
        </a:defRPr>
      </a:lvl6pPr>
      <a:lvl7pPr marL="859536" algn="l" defTabSz="958025" rtl="0" eaLnBrk="1" fontAlgn="base" hangingPunct="1">
        <a:lnSpc>
          <a:spcPts val="3196"/>
        </a:lnSpc>
        <a:spcBef>
          <a:spcPct val="0"/>
        </a:spcBef>
        <a:spcAft>
          <a:spcPct val="0"/>
        </a:spcAft>
        <a:defRPr sz="2400" b="1">
          <a:solidFill>
            <a:schemeClr val="tx2"/>
          </a:solidFill>
          <a:latin typeface="Arial" charset="0"/>
        </a:defRPr>
      </a:lvl7pPr>
      <a:lvl8pPr marL="1289304" algn="l" defTabSz="958025" rtl="0" eaLnBrk="1" fontAlgn="base" hangingPunct="1">
        <a:lnSpc>
          <a:spcPts val="3196"/>
        </a:lnSpc>
        <a:spcBef>
          <a:spcPct val="0"/>
        </a:spcBef>
        <a:spcAft>
          <a:spcPct val="0"/>
        </a:spcAft>
        <a:defRPr sz="2400" b="1">
          <a:solidFill>
            <a:schemeClr val="tx2"/>
          </a:solidFill>
          <a:latin typeface="Arial" charset="0"/>
        </a:defRPr>
      </a:lvl8pPr>
      <a:lvl9pPr marL="1719072" algn="l" defTabSz="958025" rtl="0" eaLnBrk="1" fontAlgn="base" hangingPunct="1">
        <a:lnSpc>
          <a:spcPts val="3196"/>
        </a:lnSpc>
        <a:spcBef>
          <a:spcPct val="0"/>
        </a:spcBef>
        <a:spcAft>
          <a:spcPct val="0"/>
        </a:spcAft>
        <a:defRPr sz="2400" b="1">
          <a:solidFill>
            <a:schemeClr val="tx2"/>
          </a:solidFill>
          <a:latin typeface="Arial" charset="0"/>
        </a:defRPr>
      </a:lvl9pPr>
    </p:titleStyle>
    <p:bodyStyle>
      <a:lvl1pPr marL="0" indent="0" algn="l" defTabSz="957263" rtl="0" eaLnBrk="1" fontAlgn="base" hangingPunct="1">
        <a:spcBef>
          <a:spcPct val="0"/>
        </a:spcBef>
        <a:spcAft>
          <a:spcPts val="288"/>
        </a:spcAft>
        <a:buFont typeface="Arial" charset="0"/>
        <a:defRPr sz="2100">
          <a:solidFill>
            <a:schemeClr val="tx2"/>
          </a:solidFill>
          <a:latin typeface="Arial" pitchFamily="34" charset="0"/>
          <a:ea typeface="Geneva" charset="-128"/>
          <a:cs typeface="Arial" pitchFamily="34" charset="0"/>
        </a:defRPr>
      </a:lvl1pPr>
      <a:lvl2pPr marL="190500" indent="-190500" algn="l" defTabSz="957263" rtl="0" eaLnBrk="1" fontAlgn="base" hangingPunct="1">
        <a:spcBef>
          <a:spcPct val="0"/>
        </a:spcBef>
        <a:spcAft>
          <a:spcPts val="288"/>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2pPr>
      <a:lvl3pPr marL="373063" indent="-182563" algn="l" defTabSz="957263" rtl="0" eaLnBrk="1" fontAlgn="base" hangingPunct="1">
        <a:spcBef>
          <a:spcPct val="0"/>
        </a:spcBef>
        <a:spcAft>
          <a:spcPts val="288"/>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3pPr>
      <a:lvl4pPr marL="565150" indent="-190500" algn="l" defTabSz="957263" rtl="0" eaLnBrk="1" fontAlgn="base" hangingPunct="1">
        <a:spcBef>
          <a:spcPct val="0"/>
        </a:spcBef>
        <a:spcAft>
          <a:spcPts val="563"/>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4pPr>
      <a:lvl5pPr marL="746125" indent="-179388" algn="l" defTabSz="957263" rtl="0" eaLnBrk="1" fontAlgn="base" hangingPunct="1">
        <a:spcBef>
          <a:spcPct val="0"/>
        </a:spcBef>
        <a:spcAft>
          <a:spcPts val="563"/>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5pPr>
      <a:lvl6pPr marL="1175893" indent="-180563" algn="l" defTabSz="958025" rtl="0" eaLnBrk="1" fontAlgn="base" hangingPunct="1">
        <a:spcBef>
          <a:spcPct val="0"/>
        </a:spcBef>
        <a:spcAft>
          <a:spcPts val="564"/>
        </a:spcAft>
        <a:buFont typeface="Arial" charset="0"/>
        <a:buChar char="‒"/>
        <a:defRPr sz="1900">
          <a:solidFill>
            <a:schemeClr val="tx2"/>
          </a:solidFill>
          <a:latin typeface="+mn-lt"/>
        </a:defRPr>
      </a:lvl6pPr>
      <a:lvl7pPr marL="1605661" indent="-180563" algn="l" defTabSz="958025" rtl="0" eaLnBrk="1" fontAlgn="base" hangingPunct="1">
        <a:spcBef>
          <a:spcPct val="0"/>
        </a:spcBef>
        <a:spcAft>
          <a:spcPts val="564"/>
        </a:spcAft>
        <a:buFont typeface="Arial" charset="0"/>
        <a:buChar char="‒"/>
        <a:defRPr sz="1900">
          <a:solidFill>
            <a:schemeClr val="tx2"/>
          </a:solidFill>
          <a:latin typeface="+mn-lt"/>
        </a:defRPr>
      </a:lvl7pPr>
      <a:lvl8pPr marL="2035429" indent="-180563" algn="l" defTabSz="958025" rtl="0" eaLnBrk="1" fontAlgn="base" hangingPunct="1">
        <a:spcBef>
          <a:spcPct val="0"/>
        </a:spcBef>
        <a:spcAft>
          <a:spcPts val="564"/>
        </a:spcAft>
        <a:buFont typeface="Arial" charset="0"/>
        <a:buChar char="‒"/>
        <a:defRPr sz="1900">
          <a:solidFill>
            <a:schemeClr val="tx2"/>
          </a:solidFill>
          <a:latin typeface="+mn-lt"/>
        </a:defRPr>
      </a:lvl8pPr>
      <a:lvl9pPr marL="2465197" indent="-180563" algn="l" defTabSz="958025" rtl="0" eaLnBrk="1" fontAlgn="base" hangingPunct="1">
        <a:spcBef>
          <a:spcPct val="0"/>
        </a:spcBef>
        <a:spcAft>
          <a:spcPts val="564"/>
        </a:spcAft>
        <a:buFont typeface="Arial" charset="0"/>
        <a:buChar char="‒"/>
        <a:defRPr sz="1900">
          <a:solidFill>
            <a:schemeClr val="tx2"/>
          </a:solidFill>
          <a:latin typeface="+mn-lt"/>
        </a:defRPr>
      </a:lvl9pPr>
    </p:bodyStyle>
    <p:otherStyle>
      <a:defPPr>
        <a:defRPr lang="en-US"/>
      </a:defPPr>
      <a:lvl1pPr marL="0" algn="l" defTabSz="859536" rtl="0" eaLnBrk="1" latinLnBrk="0" hangingPunct="1">
        <a:defRPr sz="1700" kern="1200">
          <a:solidFill>
            <a:schemeClr val="tx1"/>
          </a:solidFill>
          <a:latin typeface="+mn-lt"/>
          <a:ea typeface="+mn-ea"/>
          <a:cs typeface="+mn-cs"/>
        </a:defRPr>
      </a:lvl1pPr>
      <a:lvl2pPr marL="429768" algn="l" defTabSz="859536" rtl="0" eaLnBrk="1" latinLnBrk="0" hangingPunct="1">
        <a:defRPr sz="1700" kern="1200">
          <a:solidFill>
            <a:schemeClr val="tx1"/>
          </a:solidFill>
          <a:latin typeface="+mn-lt"/>
          <a:ea typeface="+mn-ea"/>
          <a:cs typeface="+mn-cs"/>
        </a:defRPr>
      </a:lvl2pPr>
      <a:lvl3pPr marL="859536" algn="l" defTabSz="859536" rtl="0" eaLnBrk="1" latinLnBrk="0" hangingPunct="1">
        <a:defRPr sz="1700" kern="1200">
          <a:solidFill>
            <a:schemeClr val="tx1"/>
          </a:solidFill>
          <a:latin typeface="+mn-lt"/>
          <a:ea typeface="+mn-ea"/>
          <a:cs typeface="+mn-cs"/>
        </a:defRPr>
      </a:lvl3pPr>
      <a:lvl4pPr marL="1289304" algn="l" defTabSz="859536" rtl="0" eaLnBrk="1" latinLnBrk="0" hangingPunct="1">
        <a:defRPr sz="1700" kern="1200">
          <a:solidFill>
            <a:schemeClr val="tx1"/>
          </a:solidFill>
          <a:latin typeface="+mn-lt"/>
          <a:ea typeface="+mn-ea"/>
          <a:cs typeface="+mn-cs"/>
        </a:defRPr>
      </a:lvl4pPr>
      <a:lvl5pPr marL="1719072" algn="l" defTabSz="859536" rtl="0" eaLnBrk="1" latinLnBrk="0" hangingPunct="1">
        <a:defRPr sz="1700" kern="1200">
          <a:solidFill>
            <a:schemeClr val="tx1"/>
          </a:solidFill>
          <a:latin typeface="+mn-lt"/>
          <a:ea typeface="+mn-ea"/>
          <a:cs typeface="+mn-cs"/>
        </a:defRPr>
      </a:lvl5pPr>
      <a:lvl6pPr marL="2148840" algn="l" defTabSz="859536" rtl="0" eaLnBrk="1" latinLnBrk="0" hangingPunct="1">
        <a:defRPr sz="1700" kern="1200">
          <a:solidFill>
            <a:schemeClr val="tx1"/>
          </a:solidFill>
          <a:latin typeface="+mn-lt"/>
          <a:ea typeface="+mn-ea"/>
          <a:cs typeface="+mn-cs"/>
        </a:defRPr>
      </a:lvl6pPr>
      <a:lvl7pPr marL="2578608" algn="l" defTabSz="859536" rtl="0" eaLnBrk="1" latinLnBrk="0" hangingPunct="1">
        <a:defRPr sz="1700" kern="1200">
          <a:solidFill>
            <a:schemeClr val="tx1"/>
          </a:solidFill>
          <a:latin typeface="+mn-lt"/>
          <a:ea typeface="+mn-ea"/>
          <a:cs typeface="+mn-cs"/>
        </a:defRPr>
      </a:lvl7pPr>
      <a:lvl8pPr marL="3008376" algn="l" defTabSz="859536" rtl="0" eaLnBrk="1" latinLnBrk="0" hangingPunct="1">
        <a:defRPr sz="1700" kern="1200">
          <a:solidFill>
            <a:schemeClr val="tx1"/>
          </a:solidFill>
          <a:latin typeface="+mn-lt"/>
          <a:ea typeface="+mn-ea"/>
          <a:cs typeface="+mn-cs"/>
        </a:defRPr>
      </a:lvl8pPr>
      <a:lvl9pPr marL="3438144" algn="l" defTabSz="85953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oleObject2.bin"/><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cheung\Desktop\EE\HIVE\FINAL PCCA Designs\PCCA_logo-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90" t="25020" r="21479" b="25742"/>
          <a:stretch/>
        </p:blipFill>
        <p:spPr bwMode="auto">
          <a:xfrm>
            <a:off x="1143000" y="3479800"/>
            <a:ext cx="7620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19459" name="Rectangle 17"/>
          <p:cNvSpPr>
            <a:spLocks noGrp="1"/>
          </p:cNvSpPr>
          <p:nvPr>
            <p:ph type="ctrTitle"/>
          </p:nvPr>
        </p:nvSpPr>
        <p:spPr>
          <a:xfrm>
            <a:off x="726600" y="2150380"/>
            <a:ext cx="8341200" cy="409575"/>
          </a:xfrm>
        </p:spPr>
        <p:txBody>
          <a:bodyPr/>
          <a:lstStyle/>
          <a:p>
            <a:r>
              <a:rPr lang="en-US" dirty="0" smtClean="0">
                <a:solidFill>
                  <a:schemeClr val="tx2"/>
                </a:solidFill>
                <a:latin typeface="Garamond" panose="02020404030301010803" pitchFamily="18" charset="0"/>
              </a:rPr>
              <a:t>Product Change Cost Analytics (PCCA)</a:t>
            </a:r>
            <a:endParaRPr lang="en-US" dirty="0">
              <a:solidFill>
                <a:schemeClr val="tx2"/>
              </a:solidFill>
              <a:latin typeface="Garamond" panose="02020404030301010803" pitchFamily="18" charset="0"/>
            </a:endParaRPr>
          </a:p>
        </p:txBody>
      </p:sp>
      <p:sp>
        <p:nvSpPr>
          <p:cNvPr id="10" name="Subtitle 10"/>
          <p:cNvSpPr txBox="1">
            <a:spLocks/>
          </p:cNvSpPr>
          <p:nvPr/>
        </p:nvSpPr>
        <p:spPr bwMode="auto">
          <a:xfrm>
            <a:off x="726601" y="2743200"/>
            <a:ext cx="6359999" cy="1524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57263" rtl="0" eaLnBrk="1" fontAlgn="base" hangingPunct="1">
              <a:lnSpc>
                <a:spcPct val="100000"/>
              </a:lnSpc>
              <a:spcBef>
                <a:spcPct val="0"/>
              </a:spcBef>
              <a:spcAft>
                <a:spcPts val="0"/>
              </a:spcAft>
              <a:buFont typeface="Arial" charset="0"/>
              <a:defRPr sz="1800" b="0" smtClean="0">
                <a:solidFill>
                  <a:srgbClr val="002776"/>
                </a:solidFill>
                <a:latin typeface="+mj-lt"/>
                <a:ea typeface="Geneva" charset="-128"/>
                <a:cs typeface="Times New Roman" pitchFamily="18" charset="0"/>
              </a:defRPr>
            </a:lvl1pPr>
            <a:lvl2pPr marL="190500" indent="-190500" algn="l" defTabSz="957263" rtl="0" eaLnBrk="1" fontAlgn="base" hangingPunct="1">
              <a:spcBef>
                <a:spcPct val="0"/>
              </a:spcBef>
              <a:spcAft>
                <a:spcPts val="288"/>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2pPr>
            <a:lvl3pPr marL="373063" indent="-182563" algn="l" defTabSz="957263" rtl="0" eaLnBrk="1" fontAlgn="base" hangingPunct="1">
              <a:spcBef>
                <a:spcPct val="0"/>
              </a:spcBef>
              <a:spcAft>
                <a:spcPts val="288"/>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3pPr>
            <a:lvl4pPr marL="565150" indent="-190500" algn="l" defTabSz="957263" rtl="0" eaLnBrk="1" fontAlgn="base" hangingPunct="1">
              <a:spcBef>
                <a:spcPct val="0"/>
              </a:spcBef>
              <a:spcAft>
                <a:spcPts val="563"/>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4pPr>
            <a:lvl5pPr marL="746125" indent="-179388" algn="l" defTabSz="957263" rtl="0" eaLnBrk="1" fontAlgn="base" hangingPunct="1">
              <a:spcBef>
                <a:spcPct val="0"/>
              </a:spcBef>
              <a:spcAft>
                <a:spcPts val="563"/>
              </a:spcAft>
              <a:buClr>
                <a:schemeClr val="accent3"/>
              </a:buClr>
              <a:buFont typeface="Arial" pitchFamily="34" charset="0"/>
              <a:buChar char="•"/>
              <a:defRPr sz="2100">
                <a:solidFill>
                  <a:schemeClr val="tx2"/>
                </a:solidFill>
                <a:latin typeface="Arial" pitchFamily="34" charset="0"/>
                <a:ea typeface="Geneva" charset="-128"/>
                <a:cs typeface="Arial" pitchFamily="34" charset="0"/>
              </a:defRPr>
            </a:lvl5pPr>
            <a:lvl6pPr marL="1175893" indent="-180563" algn="l" defTabSz="958025" rtl="0" eaLnBrk="1" fontAlgn="base" hangingPunct="1">
              <a:spcBef>
                <a:spcPct val="0"/>
              </a:spcBef>
              <a:spcAft>
                <a:spcPts val="564"/>
              </a:spcAft>
              <a:buFont typeface="Arial" charset="0"/>
              <a:buChar char="‒"/>
              <a:defRPr sz="1900">
                <a:solidFill>
                  <a:schemeClr val="tx2"/>
                </a:solidFill>
                <a:latin typeface="+mn-lt"/>
              </a:defRPr>
            </a:lvl6pPr>
            <a:lvl7pPr marL="1605661" indent="-180563" algn="l" defTabSz="958025" rtl="0" eaLnBrk="1" fontAlgn="base" hangingPunct="1">
              <a:spcBef>
                <a:spcPct val="0"/>
              </a:spcBef>
              <a:spcAft>
                <a:spcPts val="564"/>
              </a:spcAft>
              <a:buFont typeface="Arial" charset="0"/>
              <a:buChar char="‒"/>
              <a:defRPr sz="1900">
                <a:solidFill>
                  <a:schemeClr val="tx2"/>
                </a:solidFill>
                <a:latin typeface="+mn-lt"/>
              </a:defRPr>
            </a:lvl7pPr>
            <a:lvl8pPr marL="2035429" indent="-180563" algn="l" defTabSz="958025" rtl="0" eaLnBrk="1" fontAlgn="base" hangingPunct="1">
              <a:spcBef>
                <a:spcPct val="0"/>
              </a:spcBef>
              <a:spcAft>
                <a:spcPts val="564"/>
              </a:spcAft>
              <a:buFont typeface="Arial" charset="0"/>
              <a:buChar char="‒"/>
              <a:defRPr sz="1900">
                <a:solidFill>
                  <a:schemeClr val="tx2"/>
                </a:solidFill>
                <a:latin typeface="+mn-lt"/>
              </a:defRPr>
            </a:lvl8pPr>
            <a:lvl9pPr marL="2465197" indent="-180563" algn="l" defTabSz="958025" rtl="0" eaLnBrk="1" fontAlgn="base" hangingPunct="1">
              <a:spcBef>
                <a:spcPct val="0"/>
              </a:spcBef>
              <a:spcAft>
                <a:spcPts val="564"/>
              </a:spcAft>
              <a:buFont typeface="Arial" charset="0"/>
              <a:buChar char="‒"/>
              <a:defRPr sz="1900">
                <a:solidFill>
                  <a:schemeClr val="tx2"/>
                </a:solidFill>
                <a:latin typeface="+mn-lt"/>
              </a:defRPr>
            </a:lvl9pPr>
          </a:lstStyle>
          <a:p>
            <a:r>
              <a:rPr lang="en-US" sz="2800" dirty="0" smtClean="0">
                <a:solidFill>
                  <a:schemeClr val="accent2"/>
                </a:solidFill>
                <a:latin typeface="Garamond" panose="02020404030301010803" pitchFamily="18" charset="0"/>
              </a:rPr>
              <a:t>Creating business value by leveraging the power of prediction</a:t>
            </a:r>
            <a:endParaRPr lang="en-US" sz="2800" dirty="0">
              <a:solidFill>
                <a:schemeClr val="accent2"/>
              </a:solidFill>
              <a:latin typeface="Garamond" panose="02020404030301010803" pitchFamily="18" charset="0"/>
            </a:endParaRPr>
          </a:p>
        </p:txBody>
      </p:sp>
    </p:spTree>
    <p:extLst>
      <p:ext uri="{BB962C8B-B14F-4D97-AF65-F5344CB8AC3E}">
        <p14:creationId xmlns:p14="http://schemas.microsoft.com/office/powerpoint/2010/main" val="3104791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000"/>
            <a:ext cx="4572000" cy="787200"/>
          </a:xfrm>
        </p:spPr>
        <p:txBody>
          <a:bodyPr/>
          <a:lstStyle/>
          <a:p>
            <a:r>
              <a:rPr lang="en-US" dirty="0"/>
              <a:t>Connect </a:t>
            </a:r>
            <a:r>
              <a:rPr lang="en-US" dirty="0" err="1"/>
              <a:t>siloed</a:t>
            </a:r>
            <a:r>
              <a:rPr lang="en-US" dirty="0"/>
              <a:t> data </a:t>
            </a:r>
            <a:r>
              <a:rPr lang="en-US" dirty="0" smtClean="0"/>
              <a:t>sources to </a:t>
            </a:r>
            <a:r>
              <a:rPr lang="en-US" dirty="0"/>
              <a:t>form a powerful basis for analytics</a:t>
            </a:r>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10</a:t>
            </a:fld>
            <a:endParaRPr lang="en-US" dirty="0"/>
          </a:p>
        </p:txBody>
      </p:sp>
      <p:grpSp>
        <p:nvGrpSpPr>
          <p:cNvPr id="25" name="Group 24"/>
          <p:cNvGrpSpPr/>
          <p:nvPr/>
        </p:nvGrpSpPr>
        <p:grpSpPr>
          <a:xfrm>
            <a:off x="1447800" y="2102081"/>
            <a:ext cx="3438745" cy="3460519"/>
            <a:chOff x="752254" y="2543624"/>
            <a:chExt cx="2789426" cy="2578534"/>
          </a:xfrm>
        </p:grpSpPr>
        <p:sp>
          <p:nvSpPr>
            <p:cNvPr id="26" name="Freeform 4"/>
            <p:cNvSpPr>
              <a:spLocks/>
            </p:cNvSpPr>
            <p:nvPr/>
          </p:nvSpPr>
          <p:spPr bwMode="auto">
            <a:xfrm>
              <a:off x="1498424" y="4350621"/>
              <a:ext cx="1297084" cy="771537"/>
            </a:xfrm>
            <a:custGeom>
              <a:avLst/>
              <a:gdLst/>
              <a:ahLst/>
              <a:cxnLst>
                <a:cxn ang="0">
                  <a:pos x="383" y="33"/>
                </a:cxn>
                <a:cxn ang="0">
                  <a:pos x="231" y="1"/>
                </a:cxn>
                <a:cxn ang="0">
                  <a:pos x="0" y="400"/>
                </a:cxn>
                <a:cxn ang="0">
                  <a:pos x="383" y="494"/>
                </a:cxn>
                <a:cxn ang="0">
                  <a:pos x="766" y="400"/>
                </a:cxn>
                <a:cxn ang="0">
                  <a:pos x="537" y="0"/>
                </a:cxn>
                <a:cxn ang="0">
                  <a:pos x="383" y="33"/>
                </a:cxn>
              </a:cxnLst>
              <a:rect l="0" t="0" r="r" b="b"/>
              <a:pathLst>
                <a:path w="766" h="494">
                  <a:moveTo>
                    <a:pt x="383" y="33"/>
                  </a:moveTo>
                  <a:cubicBezTo>
                    <a:pt x="329" y="33"/>
                    <a:pt x="277" y="22"/>
                    <a:pt x="231" y="1"/>
                  </a:cubicBezTo>
                  <a:cubicBezTo>
                    <a:pt x="0" y="400"/>
                    <a:pt x="0" y="400"/>
                    <a:pt x="0" y="400"/>
                  </a:cubicBezTo>
                  <a:cubicBezTo>
                    <a:pt x="114" y="460"/>
                    <a:pt x="245" y="494"/>
                    <a:pt x="383" y="494"/>
                  </a:cubicBezTo>
                  <a:cubicBezTo>
                    <a:pt x="521" y="494"/>
                    <a:pt x="652" y="460"/>
                    <a:pt x="766" y="400"/>
                  </a:cubicBezTo>
                  <a:cubicBezTo>
                    <a:pt x="537" y="0"/>
                    <a:pt x="537" y="0"/>
                    <a:pt x="537" y="0"/>
                  </a:cubicBezTo>
                  <a:cubicBezTo>
                    <a:pt x="490" y="21"/>
                    <a:pt x="438" y="33"/>
                    <a:pt x="383" y="33"/>
                  </a:cubicBezTo>
                  <a:close/>
                </a:path>
              </a:pathLst>
            </a:custGeom>
            <a:solidFill>
              <a:schemeClr val="accent3"/>
            </a:solidFill>
            <a:ln w="9525">
              <a:noFill/>
              <a:round/>
              <a:headEnd/>
              <a:tailEnd/>
            </a:ln>
          </p:spPr>
          <p:txBody>
            <a:bodyPr vert="horz" wrap="square" lIns="45720" tIns="45720" rIns="45720" bIns="45720" numCol="1" anchor="ctr" anchorCtr="0" compatLnSpc="1">
              <a:prstTxWarp prst="textNoShape">
                <a:avLst/>
              </a:prstTxWarp>
            </a:bodyPr>
            <a:lstStyle/>
            <a:p>
              <a:pPr algn="ctr" fontAlgn="auto">
                <a:spcBef>
                  <a:spcPts val="0"/>
                </a:spcBef>
                <a:spcAft>
                  <a:spcPts val="0"/>
                </a:spcAft>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Part</a:t>
              </a: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Demographics</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7" name="Freeform 5"/>
            <p:cNvSpPr>
              <a:spLocks/>
            </p:cNvSpPr>
            <p:nvPr/>
          </p:nvSpPr>
          <p:spPr bwMode="auto">
            <a:xfrm>
              <a:off x="752255" y="3890825"/>
              <a:ext cx="1027107" cy="1025345"/>
            </a:xfrm>
            <a:custGeom>
              <a:avLst/>
              <a:gdLst/>
              <a:ahLst/>
              <a:cxnLst>
                <a:cxn ang="0">
                  <a:pos x="459" y="0"/>
                </a:cxn>
                <a:cxn ang="0">
                  <a:pos x="0" y="0"/>
                </a:cxn>
                <a:cxn ang="0">
                  <a:pos x="376" y="656"/>
                </a:cxn>
                <a:cxn ang="0">
                  <a:pos x="607" y="257"/>
                </a:cxn>
                <a:cxn ang="0">
                  <a:pos x="459" y="0"/>
                </a:cxn>
              </a:cxnLst>
              <a:rect l="0" t="0" r="r" b="b"/>
              <a:pathLst>
                <a:path w="607" h="656">
                  <a:moveTo>
                    <a:pt x="459" y="0"/>
                  </a:moveTo>
                  <a:cubicBezTo>
                    <a:pt x="0" y="0"/>
                    <a:pt x="0" y="0"/>
                    <a:pt x="0" y="0"/>
                  </a:cubicBezTo>
                  <a:cubicBezTo>
                    <a:pt x="13" y="275"/>
                    <a:pt x="159" y="515"/>
                    <a:pt x="376" y="656"/>
                  </a:cubicBezTo>
                  <a:cubicBezTo>
                    <a:pt x="607" y="257"/>
                    <a:pt x="607" y="257"/>
                    <a:pt x="607" y="257"/>
                  </a:cubicBezTo>
                  <a:cubicBezTo>
                    <a:pt x="526" y="198"/>
                    <a:pt x="470" y="106"/>
                    <a:pt x="459" y="0"/>
                  </a:cubicBezTo>
                  <a:close/>
                </a:path>
              </a:pathLst>
            </a:custGeom>
            <a:solidFill>
              <a:srgbClr val="0070C0"/>
            </a:solidFill>
            <a:ln w="9525">
              <a:noFill/>
              <a:round/>
              <a:headEnd/>
              <a:tailEnd/>
            </a:ln>
          </p:spPr>
          <p:txBody>
            <a:bodyPr vert="horz" wrap="square" lIns="45720" tIns="45720" rIns="45720" bIns="274320" numCol="1" anchor="ctr" anchorCtr="0" compatLnSpc="1">
              <a:prstTxWarp prst="textNoShape">
                <a:avLst/>
              </a:prstTxWarp>
            </a:bodyPr>
            <a:lstStyle/>
            <a:p>
              <a:pPr algn="ctr" eaLnBrk="1" fontAlgn="auto" hangingPunct="1">
                <a:spcBef>
                  <a:spcPts val="0"/>
                </a:spcBef>
                <a:spcAft>
                  <a:spcPts val="0"/>
                </a:spcAft>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Financial</a:t>
              </a:r>
              <a:b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Reports</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Freeform 6"/>
            <p:cNvSpPr>
              <a:spLocks/>
            </p:cNvSpPr>
            <p:nvPr/>
          </p:nvSpPr>
          <p:spPr bwMode="auto">
            <a:xfrm>
              <a:off x="752254" y="2744094"/>
              <a:ext cx="1034081" cy="1030862"/>
            </a:xfrm>
            <a:custGeom>
              <a:avLst/>
              <a:gdLst/>
              <a:ahLst/>
              <a:cxnLst>
                <a:cxn ang="0">
                  <a:pos x="611" y="400"/>
                </a:cxn>
                <a:cxn ang="0">
                  <a:pos x="382" y="0"/>
                </a:cxn>
                <a:cxn ang="0">
                  <a:pos x="0" y="660"/>
                </a:cxn>
                <a:cxn ang="0">
                  <a:pos x="459" y="660"/>
                </a:cxn>
                <a:cxn ang="0">
                  <a:pos x="611" y="400"/>
                </a:cxn>
              </a:cxnLst>
              <a:rect l="0" t="0" r="r" b="b"/>
              <a:pathLst>
                <a:path w="611" h="660">
                  <a:moveTo>
                    <a:pt x="611" y="400"/>
                  </a:moveTo>
                  <a:cubicBezTo>
                    <a:pt x="382" y="0"/>
                    <a:pt x="382" y="0"/>
                    <a:pt x="382" y="0"/>
                  </a:cubicBezTo>
                  <a:cubicBezTo>
                    <a:pt x="162" y="140"/>
                    <a:pt x="13" y="382"/>
                    <a:pt x="0" y="660"/>
                  </a:cubicBezTo>
                  <a:cubicBezTo>
                    <a:pt x="459" y="660"/>
                    <a:pt x="459" y="660"/>
                    <a:pt x="459" y="660"/>
                  </a:cubicBezTo>
                  <a:cubicBezTo>
                    <a:pt x="470" y="553"/>
                    <a:pt x="528" y="459"/>
                    <a:pt x="611" y="400"/>
                  </a:cubicBezTo>
                  <a:close/>
                </a:path>
              </a:pathLst>
            </a:custGeom>
            <a:solidFill>
              <a:srgbClr val="92D050"/>
            </a:solidFill>
            <a:ln w="9525">
              <a:noFill/>
              <a:round/>
              <a:headEnd/>
              <a:tailEnd/>
            </a:ln>
          </p:spPr>
          <p:txBody>
            <a:bodyPr vert="horz" wrap="square" lIns="45720" tIns="274320" rIns="45720" bIns="45720" numCol="1" anchor="ctr" anchorCtr="0" compatLnSpc="1">
              <a:prstTxWarp prst="textNoShape">
                <a:avLst/>
              </a:prstTxWarp>
            </a:bodyPr>
            <a:lstStyle/>
            <a:p>
              <a:pPr algn="ctr" eaLnBrk="1" fontAlgn="auto" hangingPunct="1">
                <a:spcBef>
                  <a:spcPts val="0"/>
                </a:spcBef>
                <a:spcAft>
                  <a:spcPts val="0"/>
                </a:spcAft>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Program</a:t>
              </a:r>
              <a:b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Milestones</a:t>
              </a:r>
            </a:p>
          </p:txBody>
        </p:sp>
        <p:sp>
          <p:nvSpPr>
            <p:cNvPr id="29" name="Freeform 7"/>
            <p:cNvSpPr>
              <a:spLocks/>
            </p:cNvSpPr>
            <p:nvPr/>
          </p:nvSpPr>
          <p:spPr bwMode="auto">
            <a:xfrm>
              <a:off x="2516565" y="3894502"/>
              <a:ext cx="1025115" cy="1021666"/>
            </a:xfrm>
            <a:custGeom>
              <a:avLst/>
              <a:gdLst/>
              <a:ahLst/>
              <a:cxnLst>
                <a:cxn ang="0">
                  <a:pos x="606" y="0"/>
                </a:cxn>
                <a:cxn ang="0">
                  <a:pos x="147" y="0"/>
                </a:cxn>
                <a:cxn ang="0">
                  <a:pos x="0" y="254"/>
                </a:cxn>
                <a:cxn ang="0">
                  <a:pos x="230" y="654"/>
                </a:cxn>
                <a:cxn ang="0">
                  <a:pos x="606" y="0"/>
                </a:cxn>
              </a:cxnLst>
              <a:rect l="0" t="0" r="r" b="b"/>
              <a:pathLst>
                <a:path w="606" h="654">
                  <a:moveTo>
                    <a:pt x="606" y="0"/>
                  </a:moveTo>
                  <a:cubicBezTo>
                    <a:pt x="147" y="0"/>
                    <a:pt x="147" y="0"/>
                    <a:pt x="147" y="0"/>
                  </a:cubicBezTo>
                  <a:cubicBezTo>
                    <a:pt x="136" y="104"/>
                    <a:pt x="81" y="195"/>
                    <a:pt x="0" y="254"/>
                  </a:cubicBezTo>
                  <a:cubicBezTo>
                    <a:pt x="230" y="654"/>
                    <a:pt x="230" y="654"/>
                    <a:pt x="230" y="654"/>
                  </a:cubicBezTo>
                  <a:cubicBezTo>
                    <a:pt x="446" y="514"/>
                    <a:pt x="593" y="274"/>
                    <a:pt x="606" y="0"/>
                  </a:cubicBezTo>
                  <a:close/>
                </a:path>
              </a:pathLst>
            </a:custGeom>
            <a:solidFill>
              <a:schemeClr val="accent5">
                <a:lumMod val="75000"/>
              </a:schemeClr>
            </a:solidFill>
            <a:ln w="9525">
              <a:noFill/>
              <a:round/>
              <a:headEnd/>
              <a:tailEnd/>
            </a:ln>
          </p:spPr>
          <p:txBody>
            <a:bodyPr vert="horz" wrap="square" lIns="45720" tIns="45720" rIns="45720" bIns="274320" numCol="1" anchor="ctr" anchorCtr="0" compatLnSpc="1">
              <a:prstTxWarp prst="textNoShape">
                <a:avLst/>
              </a:prstTxWarp>
            </a:bodyPr>
            <a:lstStyle/>
            <a:p>
              <a:pPr algn="ctr" eaLnBrk="1" fontAlgn="auto" hangingPunct="1">
                <a:spcBef>
                  <a:spcPts val="0"/>
                </a:spcBef>
                <a:spcAft>
                  <a:spcPts val="0"/>
                </a:spcAft>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Part </a:t>
              </a:r>
              <a:b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Revision</a:t>
              </a:r>
              <a:b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History</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Freeform 8"/>
            <p:cNvSpPr>
              <a:spLocks/>
            </p:cNvSpPr>
            <p:nvPr/>
          </p:nvSpPr>
          <p:spPr bwMode="auto">
            <a:xfrm>
              <a:off x="2516565" y="2751452"/>
              <a:ext cx="1025115" cy="1025345"/>
            </a:xfrm>
            <a:custGeom>
              <a:avLst/>
              <a:gdLst/>
              <a:ahLst/>
              <a:cxnLst>
                <a:cxn ang="0">
                  <a:pos x="147" y="656"/>
                </a:cxn>
                <a:cxn ang="0">
                  <a:pos x="606" y="656"/>
                </a:cxn>
                <a:cxn ang="0">
                  <a:pos x="231" y="0"/>
                </a:cxn>
                <a:cxn ang="0">
                  <a:pos x="0" y="399"/>
                </a:cxn>
                <a:cxn ang="0">
                  <a:pos x="147" y="656"/>
                </a:cxn>
              </a:cxnLst>
              <a:rect l="0" t="0" r="r" b="b"/>
              <a:pathLst>
                <a:path w="606" h="656">
                  <a:moveTo>
                    <a:pt x="147" y="656"/>
                  </a:moveTo>
                  <a:cubicBezTo>
                    <a:pt x="606" y="656"/>
                    <a:pt x="606" y="656"/>
                    <a:pt x="606" y="656"/>
                  </a:cubicBezTo>
                  <a:cubicBezTo>
                    <a:pt x="594" y="381"/>
                    <a:pt x="448" y="141"/>
                    <a:pt x="231" y="0"/>
                  </a:cubicBezTo>
                  <a:cubicBezTo>
                    <a:pt x="0" y="399"/>
                    <a:pt x="0" y="399"/>
                    <a:pt x="0" y="399"/>
                  </a:cubicBezTo>
                  <a:cubicBezTo>
                    <a:pt x="81" y="459"/>
                    <a:pt x="137" y="551"/>
                    <a:pt x="147" y="656"/>
                  </a:cubicBezTo>
                  <a:close/>
                </a:path>
              </a:pathLst>
            </a:custGeom>
            <a:solidFill>
              <a:schemeClr val="accent6"/>
            </a:solidFill>
            <a:ln w="9525">
              <a:noFill/>
              <a:round/>
              <a:headEnd/>
              <a:tailEnd/>
            </a:ln>
          </p:spPr>
          <p:txBody>
            <a:bodyPr vert="horz" wrap="square" lIns="45720" tIns="274320" rIns="45720" bIns="45720" numCol="1" anchor="ctr" anchorCtr="0" compatLnSpc="1">
              <a:prstTxWarp prst="textNoShape">
                <a:avLst/>
              </a:prstTxWarp>
            </a:bodyPr>
            <a:lstStyle/>
            <a:p>
              <a:pPr algn="ctr" eaLnBrk="1" fontAlgn="auto" hangingPunct="1">
                <a:spcBef>
                  <a:spcPts val="0"/>
                </a:spcBef>
                <a:spcAft>
                  <a:spcPts val="0"/>
                </a:spcAft>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Budget &amp;</a:t>
              </a:r>
              <a:b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Forecast</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1" name="Freeform 9"/>
            <p:cNvSpPr>
              <a:spLocks/>
            </p:cNvSpPr>
            <p:nvPr/>
          </p:nvSpPr>
          <p:spPr bwMode="auto">
            <a:xfrm>
              <a:off x="1509384" y="2543624"/>
              <a:ext cx="1289114" cy="772457"/>
            </a:xfrm>
            <a:custGeom>
              <a:avLst/>
              <a:gdLst/>
              <a:ahLst/>
              <a:cxnLst>
                <a:cxn ang="0">
                  <a:pos x="377" y="461"/>
                </a:cxn>
                <a:cxn ang="0">
                  <a:pos x="531" y="494"/>
                </a:cxn>
                <a:cxn ang="0">
                  <a:pos x="762" y="95"/>
                </a:cxn>
                <a:cxn ang="0">
                  <a:pos x="377" y="0"/>
                </a:cxn>
                <a:cxn ang="0">
                  <a:pos x="0" y="91"/>
                </a:cxn>
                <a:cxn ang="0">
                  <a:pos x="229" y="491"/>
                </a:cxn>
                <a:cxn ang="0">
                  <a:pos x="377" y="461"/>
                </a:cxn>
              </a:cxnLst>
              <a:rect l="0" t="0" r="r" b="b"/>
              <a:pathLst>
                <a:path w="762" h="494">
                  <a:moveTo>
                    <a:pt x="377" y="461"/>
                  </a:moveTo>
                  <a:cubicBezTo>
                    <a:pt x="432" y="461"/>
                    <a:pt x="484" y="473"/>
                    <a:pt x="531" y="494"/>
                  </a:cubicBezTo>
                  <a:cubicBezTo>
                    <a:pt x="762" y="95"/>
                    <a:pt x="762" y="95"/>
                    <a:pt x="762" y="95"/>
                  </a:cubicBezTo>
                  <a:cubicBezTo>
                    <a:pt x="647" y="34"/>
                    <a:pt x="516" y="0"/>
                    <a:pt x="377" y="0"/>
                  </a:cubicBezTo>
                  <a:cubicBezTo>
                    <a:pt x="241" y="0"/>
                    <a:pt x="113" y="33"/>
                    <a:pt x="0" y="91"/>
                  </a:cubicBezTo>
                  <a:cubicBezTo>
                    <a:pt x="229" y="491"/>
                    <a:pt x="229" y="491"/>
                    <a:pt x="229" y="491"/>
                  </a:cubicBezTo>
                  <a:cubicBezTo>
                    <a:pt x="275" y="472"/>
                    <a:pt x="325" y="461"/>
                    <a:pt x="377" y="461"/>
                  </a:cubicBezTo>
                  <a:close/>
                </a:path>
              </a:pathLst>
            </a:custGeom>
            <a:solidFill>
              <a:srgbClr val="8A83A5"/>
            </a:solidFill>
            <a:ln w="9525">
              <a:noFill/>
              <a:round/>
              <a:headEnd/>
              <a:tailEnd/>
            </a:ln>
          </p:spPr>
          <p:txBody>
            <a:bodyPr vert="horz" wrap="square" lIns="45720" tIns="45720" rIns="45720" bIns="45720" numCol="1" anchor="ctr" anchorCtr="0" compatLnSpc="1">
              <a:prstTxWarp prst="textNoShape">
                <a:avLst/>
              </a:prstTxWarp>
            </a:bodyPr>
            <a:lstStyle/>
            <a:p>
              <a:pPr algn="ctr" eaLnBrk="1" fontAlgn="auto" hangingPunct="1">
                <a:spcBef>
                  <a:spcPts val="0"/>
                </a:spcBef>
                <a:spcAft>
                  <a:spcPts val="0"/>
                </a:spcAft>
              </a:pP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Engineering</a:t>
              </a:r>
              <a:b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14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Records</a:t>
              </a:r>
              <a:endPar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Oval 31"/>
            <p:cNvSpPr>
              <a:spLocks noChangeArrowheads="1"/>
            </p:cNvSpPr>
            <p:nvPr/>
          </p:nvSpPr>
          <p:spPr bwMode="auto">
            <a:xfrm>
              <a:off x="1635904" y="3361140"/>
              <a:ext cx="1022125" cy="944421"/>
            </a:xfrm>
            <a:prstGeom prst="ellipse">
              <a:avLst/>
            </a:prstGeom>
            <a:solidFill>
              <a:schemeClr val="tx2"/>
            </a:solidFill>
            <a:ln w="9525">
              <a:noFill/>
              <a:round/>
              <a:headEnd/>
              <a:tailEnd/>
            </a:ln>
          </p:spPr>
          <p:txBody>
            <a:bodyPr vert="horz" wrap="square" lIns="44450" tIns="44450" rIns="44450" bIns="44450" numCol="1" anchor="ctr" anchorCtr="0" compatLnSpc="1">
              <a:prstTxWarp prst="textNoShape">
                <a:avLst/>
              </a:prstTxWarp>
            </a:bodyPr>
            <a:lstStyle/>
            <a:p>
              <a:pPr algn="ctr" eaLnBrk="1" fontAlgn="auto" hangingPunct="1">
                <a:spcBef>
                  <a:spcPts val="0"/>
                </a:spcBef>
                <a:spcAft>
                  <a:spcPts val="0"/>
                </a:spcAft>
              </a:pPr>
              <a:r>
                <a:rPr lang="en-US" sz="1400" b="1" dirty="0" smtClean="0">
                  <a:solidFill>
                    <a:srgbClr val="FFFFFF"/>
                  </a:solidFill>
                  <a:latin typeface="Segoe UI" panose="020B0502040204020203" pitchFamily="34" charset="0"/>
                  <a:ea typeface="Segoe UI" panose="020B0502040204020203" pitchFamily="34" charset="0"/>
                  <a:cs typeface="Segoe UI" panose="020B0502040204020203" pitchFamily="34" charset="0"/>
                </a:rPr>
                <a:t>Total Product Lifecycle Cost</a:t>
              </a:r>
              <a:endParaRPr lang="en-US" sz="14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p:txBody>
        </p:sp>
      </p:grpSp>
      <p:cxnSp>
        <p:nvCxnSpPr>
          <p:cNvPr id="33" name="Straight Connector 32"/>
          <p:cNvCxnSpPr/>
          <p:nvPr/>
        </p:nvCxnSpPr>
        <p:spPr>
          <a:xfrm flipV="1">
            <a:off x="3167171" y="1638300"/>
            <a:ext cx="2618696" cy="463781"/>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75770" y="5562600"/>
            <a:ext cx="2602953" cy="826509"/>
          </a:xfrm>
          <a:prstGeom prst="line">
            <a:avLst/>
          </a:prstGeom>
          <a:ln w="19050">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 y="5738379"/>
            <a:ext cx="2362201" cy="662421"/>
          </a:xfrm>
          <a:prstGeom prst="rect">
            <a:avLst/>
          </a:prstGeom>
          <a:solidFill>
            <a:schemeClr val="accent3"/>
          </a:solidFill>
        </p:spPr>
        <p:txBody>
          <a:bodyPr wrap="square" rtlCol="0" anchor="ctr">
            <a:noAutofit/>
          </a:bodyPr>
          <a:lstStyle>
            <a:defPPr>
              <a:defRPr lang="en-US"/>
            </a:defPPr>
            <a:lvl1pPr>
              <a:defRPr sz="1100">
                <a:solidFill>
                  <a:schemeClr val="bg2"/>
                </a:solidFill>
                <a:latin typeface="Segoe UI" panose="020B0502040204020203" pitchFamily="34" charset="0"/>
                <a:ea typeface="Segoe UI" panose="020B0502040204020203" pitchFamily="34" charset="0"/>
                <a:cs typeface="Segoe UI" panose="020B0502040204020203" pitchFamily="34" charset="0"/>
              </a:defRPr>
            </a:lvl1pPr>
          </a:lstStyle>
          <a:p>
            <a:r>
              <a:rPr lang="en-US" sz="1200" dirty="0"/>
              <a:t>The quality of analytics results is proportional to the quality of available data.</a:t>
            </a:r>
          </a:p>
        </p:txBody>
      </p:sp>
      <p:graphicFrame>
        <p:nvGraphicFramePr>
          <p:cNvPr id="23" name="Table 22"/>
          <p:cNvGraphicFramePr>
            <a:graphicFrameLocks noGrp="1"/>
          </p:cNvGraphicFramePr>
          <p:nvPr>
            <p:extLst>
              <p:ext uri="{D42A27DB-BD31-4B8C-83A1-F6EECF244321}">
                <p14:modId xmlns:p14="http://schemas.microsoft.com/office/powerpoint/2010/main" val="1176474166"/>
              </p:ext>
            </p:extLst>
          </p:nvPr>
        </p:nvGraphicFramePr>
        <p:xfrm>
          <a:off x="5767527" y="1615440"/>
          <a:ext cx="3681273" cy="4785360"/>
        </p:xfrm>
        <a:graphic>
          <a:graphicData uri="http://schemas.openxmlformats.org/drawingml/2006/table">
            <a:tbl>
              <a:tblPr firstRow="1" bandRow="1">
                <a:tableStyleId>{5C22544A-7EE6-4342-B048-85BDC9FD1C3A}</a:tableStyleId>
              </a:tblPr>
              <a:tblGrid>
                <a:gridCol w="1828801"/>
                <a:gridCol w="304800"/>
                <a:gridCol w="304800"/>
                <a:gridCol w="304800"/>
                <a:gridCol w="304800"/>
                <a:gridCol w="304800"/>
                <a:gridCol w="328472"/>
              </a:tblGrid>
              <a:tr h="210642">
                <a:tc>
                  <a:txBody>
                    <a:bodyPr/>
                    <a:lstStyle/>
                    <a:p>
                      <a:pPr algn="ctr"/>
                      <a:r>
                        <a:rPr lang="en-US" sz="800" b="1" kern="800" spc="30" baseline="0" dirty="0" smtClean="0">
                          <a:solidFill>
                            <a:schemeClr val="tx1">
                              <a:lumMod val="95000"/>
                              <a:lumOff val="5000"/>
                            </a:schemeClr>
                          </a:solidFill>
                        </a:rPr>
                        <a:t>COMBINED DATA FIELDS</a:t>
                      </a:r>
                      <a:endParaRPr lang="en-US" sz="800" b="1" kern="800" spc="30" baseline="0" dirty="0">
                        <a:solidFill>
                          <a:schemeClr val="tx1">
                            <a:lumMod val="95000"/>
                            <a:lumOff val="5000"/>
                          </a:schemeClr>
                        </a:solidFill>
                      </a:endParaRPr>
                    </a:p>
                  </a:txBody>
                  <a:tcPr marL="99060" marR="9906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6">
                  <a:txBody>
                    <a:bodyPr/>
                    <a:lstStyle/>
                    <a:p>
                      <a:pPr algn="ctr"/>
                      <a:r>
                        <a:rPr lang="en-US" sz="800" b="1" kern="800" spc="30" baseline="0" dirty="0" smtClean="0">
                          <a:solidFill>
                            <a:schemeClr val="tx1">
                              <a:lumMod val="95000"/>
                              <a:lumOff val="5000"/>
                            </a:schemeClr>
                          </a:solidFill>
                        </a:rPr>
                        <a:t>DATA SOURCES</a:t>
                      </a:r>
                      <a:endParaRPr lang="en-US" sz="800" b="1" kern="800" spc="30" baseline="0" dirty="0">
                        <a:solidFill>
                          <a:schemeClr val="tx1">
                            <a:lumMod val="95000"/>
                            <a:lumOff val="5000"/>
                          </a:schemeClr>
                        </a:solidFill>
                      </a:endParaRP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c hMerge="1">
                  <a:txBody>
                    <a:bodyPr/>
                    <a:lstStyle/>
                    <a:p>
                      <a:endParaRPr lang="en-US" sz="1000" dirty="0"/>
                    </a:p>
                  </a:txBody>
                  <a:tcPr anchor="ctr"/>
                </a:tc>
              </a:tr>
              <a:tr h="225688">
                <a:tc>
                  <a:txBody>
                    <a:bodyPr/>
                    <a:lstStyle/>
                    <a:p>
                      <a:r>
                        <a:rPr lang="en-US" sz="900" dirty="0" smtClean="0"/>
                        <a:t>Model</a:t>
                      </a:r>
                      <a:r>
                        <a:rPr lang="en-US" sz="900" baseline="0" dirty="0" smtClean="0"/>
                        <a:t> / Program</a:t>
                      </a:r>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r>
                        <a:rPr lang="en-US" sz="900" b="0" dirty="0" smtClean="0">
                          <a:solidFill>
                            <a:schemeClr val="bg1"/>
                          </a:solidFill>
                        </a:rPr>
                        <a:t>BF</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algn="ctr"/>
                      <a:r>
                        <a:rPr lang="en-US" sz="900" b="0" dirty="0" smtClean="0">
                          <a:solidFill>
                            <a:schemeClr val="bg1"/>
                          </a:solidFill>
                        </a:rPr>
                        <a:t>FR</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900" b="0" dirty="0" smtClean="0">
                          <a:solidFill>
                            <a:schemeClr val="bg1"/>
                          </a:solidFill>
                        </a:rPr>
                        <a:t>PD</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900" b="0" dirty="0" smtClean="0">
                          <a:solidFill>
                            <a:schemeClr val="bg1"/>
                          </a:solidFill>
                        </a:rPr>
                        <a:t>PR</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r>
                        <a:rPr lang="en-US" sz="900" b="0" dirty="0" smtClean="0">
                          <a:solidFill>
                            <a:schemeClr val="bg1"/>
                          </a:solidFill>
                        </a:rPr>
                        <a:t>PM</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25688">
                <a:tc>
                  <a:txBody>
                    <a:bodyPr/>
                    <a:lstStyle/>
                    <a:p>
                      <a:r>
                        <a:rPr lang="en-US" sz="900" dirty="0" smtClean="0"/>
                        <a:t>Job Number</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FR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en-US" sz="900" b="0" kern="1200" dirty="0">
                        <a:solidFill>
                          <a:schemeClr val="bg1"/>
                        </a:solidFill>
                        <a:latin typeface="+mn-lt"/>
                        <a:ea typeface="+mn-ea"/>
                        <a:cs typeface="+mn-cs"/>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kern="1200" dirty="0">
                        <a:solidFill>
                          <a:schemeClr val="bg1"/>
                        </a:solidFill>
                        <a:latin typeface="+mn-lt"/>
                        <a:ea typeface="+mn-ea"/>
                        <a:cs typeface="+mn-cs"/>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kern="1200" dirty="0">
                        <a:solidFill>
                          <a:schemeClr val="bg1"/>
                        </a:solidFill>
                        <a:latin typeface="+mn-lt"/>
                        <a:ea typeface="+mn-ea"/>
                        <a:cs typeface="+mn-cs"/>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baseline="0" dirty="0" smtClean="0"/>
                        <a:t>Change Number</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PD</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Lifecycle Phase</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BF</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FR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PM</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25688">
                <a:tc>
                  <a:txBody>
                    <a:bodyPr/>
                    <a:lstStyle/>
                    <a:p>
                      <a:r>
                        <a:rPr lang="en-US" sz="900" dirty="0" smtClean="0"/>
                        <a:t>Module / Subsystem</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PD</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Part Number</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PD</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Part Cost</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PD</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Part Type</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PD</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Part Location ID</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PD</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Estimated</a:t>
                      </a:r>
                      <a:r>
                        <a:rPr lang="en-US" sz="900" baseline="0" dirty="0" smtClean="0"/>
                        <a:t> &amp; </a:t>
                      </a:r>
                      <a:r>
                        <a:rPr lang="en-US" sz="900" dirty="0" smtClean="0"/>
                        <a:t>Actual Hours</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FR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PC Category</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PC  Affectivity</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ER</a:t>
                      </a: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baseline="0" dirty="0" smtClean="0"/>
                        <a:t>PC Reason Code</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ER</a:t>
                      </a: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PC Conditions</a:t>
                      </a:r>
                      <a:r>
                        <a:rPr lang="en-US" sz="900" baseline="0" dirty="0" smtClean="0"/>
                        <a:t> for Change</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ER</a:t>
                      </a: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PC</a:t>
                      </a:r>
                      <a:r>
                        <a:rPr lang="en-US" sz="900" baseline="0" dirty="0" smtClean="0"/>
                        <a:t> Description (Text)</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FR</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PD</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PC</a:t>
                      </a:r>
                      <a:r>
                        <a:rPr lang="en-US" sz="900" baseline="0" dirty="0" smtClean="0"/>
                        <a:t> Root Cause (Text)</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FR</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PD</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Job</a:t>
                      </a:r>
                      <a:r>
                        <a:rPr lang="en-US" sz="900" baseline="0" dirty="0" smtClean="0"/>
                        <a:t> Description (Text)</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ER</a:t>
                      </a:r>
                      <a:endParaRPr lang="en-US" sz="900" b="0" dirty="0">
                        <a:solidFill>
                          <a:schemeClr val="bg1"/>
                        </a:solidFill>
                      </a:endParaRPr>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A83A5"/>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FR</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PD</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Certification</a:t>
                      </a:r>
                      <a:r>
                        <a:rPr lang="en-US" sz="900" baseline="0" dirty="0" smtClean="0"/>
                        <a:t> and Test Dates</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smtClean="0">
                          <a:solidFill>
                            <a:schemeClr val="bg1"/>
                          </a:solidFill>
                        </a:rPr>
                        <a:t>FR</a:t>
                      </a: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PM</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25688">
                <a:tc>
                  <a:txBody>
                    <a:bodyPr/>
                    <a:lstStyle/>
                    <a:p>
                      <a:r>
                        <a:rPr lang="en-US" sz="900" dirty="0" smtClean="0"/>
                        <a:t>Part Replacements</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PD</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PR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25688">
                <a:tc>
                  <a:txBody>
                    <a:bodyPr/>
                    <a:lstStyle/>
                    <a:p>
                      <a:r>
                        <a:rPr lang="en-US" sz="900" dirty="0" smtClean="0"/>
                        <a:t>WBS Elements</a:t>
                      </a:r>
                      <a:endParaRPr lang="en-US" sz="900" dirty="0"/>
                    </a:p>
                  </a:txBody>
                  <a:tcPr marL="99060" marR="990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p>
                  </a:txBody>
                  <a:tcPr marL="49530" marR="4953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BF</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FR</a:t>
                      </a: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endParaRPr lang="en-US" sz="900" b="0" dirty="0">
                        <a:solidFill>
                          <a:schemeClr val="bg1"/>
                        </a:solidFill>
                      </a:endParaRPr>
                    </a:p>
                  </a:txBody>
                  <a:tcPr marL="49530" marR="4953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grpSp>
        <p:nvGrpSpPr>
          <p:cNvPr id="4" name="Group 3"/>
          <p:cNvGrpSpPr/>
          <p:nvPr/>
        </p:nvGrpSpPr>
        <p:grpSpPr>
          <a:xfrm>
            <a:off x="4953000" y="7538"/>
            <a:ext cx="4667250" cy="1516462"/>
            <a:chOff x="4953000" y="7538"/>
            <a:chExt cx="4667250" cy="1516462"/>
          </a:xfrm>
        </p:grpSpPr>
        <p:pic>
          <p:nvPicPr>
            <p:cNvPr id="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39" name="TextBox 38"/>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40" name="TextBox 39"/>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41" name="TextBox 40"/>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5" name="Rectangle 4"/>
          <p:cNvSpPr/>
          <p:nvPr/>
        </p:nvSpPr>
        <p:spPr>
          <a:xfrm>
            <a:off x="7696200" y="477904"/>
            <a:ext cx="1885559" cy="96202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678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999"/>
            <a:ext cx="4495800" cy="1039735"/>
          </a:xfrm>
        </p:spPr>
        <p:txBody>
          <a:bodyPr/>
          <a:lstStyle/>
          <a:p>
            <a:r>
              <a:rPr lang="en-US" dirty="0" smtClean="0"/>
              <a:t>Profile the data to shift the focus of improvement efforts</a:t>
            </a:r>
            <a:endParaRPr lang="en-US" dirty="0"/>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11</a:t>
            </a:fld>
            <a:endParaRPr lang="en-US" dirty="0"/>
          </a:p>
        </p:txBody>
      </p:sp>
      <p:grpSp>
        <p:nvGrpSpPr>
          <p:cNvPr id="101" name="Group 100"/>
          <p:cNvGrpSpPr/>
          <p:nvPr/>
        </p:nvGrpSpPr>
        <p:grpSpPr>
          <a:xfrm>
            <a:off x="4953000" y="7538"/>
            <a:ext cx="4667250" cy="1516462"/>
            <a:chOff x="4953000" y="7538"/>
            <a:chExt cx="4667250" cy="1516462"/>
          </a:xfrm>
        </p:grpSpPr>
        <p:pic>
          <p:nvPicPr>
            <p:cNvPr id="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TextBox 106"/>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108" name="TextBox 107"/>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109" name="TextBox 108"/>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110" name="TextBox 109"/>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111" name="Rectangle 110"/>
          <p:cNvSpPr/>
          <p:nvPr/>
        </p:nvSpPr>
        <p:spPr>
          <a:xfrm>
            <a:off x="7696200" y="795404"/>
            <a:ext cx="1885559" cy="6445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7699440" y="152400"/>
            <a:ext cx="1885559" cy="32550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381000" y="1678936"/>
            <a:ext cx="8983372" cy="655885"/>
          </a:xfrm>
          <a:prstGeom prst="rect">
            <a:avLst/>
          </a:prstGeom>
          <a:noFill/>
        </p:spPr>
        <p:txBody>
          <a:bodyPr wrap="square" rtlCol="0">
            <a:spAutoFit/>
          </a:bodyPr>
          <a:lstStyle/>
          <a:p>
            <a:pPr>
              <a:lnSpc>
                <a:spcPct val="120000"/>
              </a:lnSpc>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Often times, 20% of the product changes drive 80% of the total product lifecycle cost. Data profiling looks for patterns in the data to identify the 20%.</a:t>
            </a:r>
          </a:p>
        </p:txBody>
      </p:sp>
      <p:pic>
        <p:nvPicPr>
          <p:cNvPr id="15364" name="Picture 4" descr="C:\Users\miccheung\Desktop\EE\HIVE\salessheet\20of80.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438400"/>
            <a:ext cx="9601200" cy="392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32000"/>
            <a:ext cx="4495799" cy="1168200"/>
          </a:xfrm>
        </p:spPr>
        <p:txBody>
          <a:bodyPr/>
          <a:lstStyle/>
          <a:p>
            <a:r>
              <a:rPr lang="en-US" dirty="0" smtClean="0"/>
              <a:t>Simulate the effect of improvement strategies on past programs</a:t>
            </a:r>
            <a:endParaRPr lang="en-US" dirty="0"/>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12</a:t>
            </a:fld>
            <a:endParaRPr lang="en-US" dirty="0"/>
          </a:p>
        </p:txBody>
      </p:sp>
      <p:sp>
        <p:nvSpPr>
          <p:cNvPr id="3" name="TextBox 2"/>
          <p:cNvSpPr txBox="1"/>
          <p:nvPr/>
        </p:nvSpPr>
        <p:spPr>
          <a:xfrm>
            <a:off x="381000" y="1828800"/>
            <a:ext cx="9005211" cy="584775"/>
          </a:xfrm>
          <a:prstGeom prst="rect">
            <a:avLst/>
          </a:prstGeom>
          <a:noFill/>
        </p:spPr>
        <p:txBody>
          <a:bodyPr wrap="square" rtlCol="0">
            <a:spAutoFit/>
          </a:bodyPr>
          <a:lstStyle/>
          <a:p>
            <a:r>
              <a:rPr lang="en-US" sz="1600" dirty="0" smtClean="0">
                <a:solidFill>
                  <a:schemeClr val="tx2"/>
                </a:solidFill>
                <a:latin typeface="+mn-lt"/>
              </a:rPr>
              <a:t>Each scenario has a different set of challenges, requiring different solutions. The effect of multiple improvement strategies can be simulated using past program data as a baseline.</a:t>
            </a:r>
            <a:endParaRPr lang="en-US" sz="1600" dirty="0">
              <a:latin typeface="+mn-lt"/>
            </a:endParaRPr>
          </a:p>
        </p:txBody>
      </p:sp>
      <p:grpSp>
        <p:nvGrpSpPr>
          <p:cNvPr id="84" name="Group 83"/>
          <p:cNvGrpSpPr/>
          <p:nvPr/>
        </p:nvGrpSpPr>
        <p:grpSpPr>
          <a:xfrm>
            <a:off x="4953000" y="7538"/>
            <a:ext cx="4667250" cy="1516462"/>
            <a:chOff x="4953000" y="7538"/>
            <a:chExt cx="4667250" cy="1516462"/>
          </a:xfrm>
        </p:grpSpPr>
        <p:pic>
          <p:nvPicPr>
            <p:cNvPr id="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Box 89"/>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91" name="TextBox 90"/>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92" name="TextBox 91"/>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93" name="TextBox 92"/>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94" name="Rectangle 93"/>
          <p:cNvSpPr/>
          <p:nvPr/>
        </p:nvSpPr>
        <p:spPr>
          <a:xfrm>
            <a:off x="7696200" y="1112386"/>
            <a:ext cx="1885559" cy="3275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99440" y="152399"/>
            <a:ext cx="1885559" cy="64300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9" name="Picture 5" descr="C:\Users\miccheung\Desktop\EE\HIVE\salessheet\simulation.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16" y="2514600"/>
            <a:ext cx="9534526" cy="389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71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32000"/>
            <a:ext cx="4495799" cy="1168200"/>
          </a:xfrm>
        </p:spPr>
        <p:txBody>
          <a:bodyPr/>
          <a:lstStyle/>
          <a:p>
            <a:r>
              <a:rPr lang="en-US" dirty="0" smtClean="0"/>
              <a:t>Design the simulation to account for individual product changes</a:t>
            </a:r>
            <a:endParaRPr lang="en-US" dirty="0"/>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13</a:t>
            </a:fld>
            <a:endParaRPr lang="en-US" dirty="0"/>
          </a:p>
        </p:txBody>
      </p:sp>
      <p:sp>
        <p:nvSpPr>
          <p:cNvPr id="37" name="TextBox 36"/>
          <p:cNvSpPr txBox="1"/>
          <p:nvPr/>
        </p:nvSpPr>
        <p:spPr>
          <a:xfrm>
            <a:off x="1282812" y="3188910"/>
            <a:ext cx="2389308" cy="276999"/>
          </a:xfrm>
          <a:prstGeom prst="rect">
            <a:avLst/>
          </a:prstGeom>
          <a:noFill/>
          <a:ln>
            <a:noFill/>
          </a:ln>
        </p:spPr>
        <p:txBody>
          <a:bodyPr wrap="none" rtlCol="0">
            <a:spAutoFit/>
          </a:bodyPr>
          <a:lstStyle/>
          <a:p>
            <a:r>
              <a:rPr lang="en-US" sz="1200" dirty="0" smtClean="0">
                <a:solidFill>
                  <a:schemeClr val="accent1"/>
                </a:solidFill>
                <a:latin typeface="Segoe UI"/>
              </a:rPr>
              <a:t>1) Reduction of product changes</a:t>
            </a:r>
            <a:endParaRPr lang="en-US" sz="1200" dirty="0">
              <a:solidFill>
                <a:schemeClr val="accent1"/>
              </a:solidFill>
              <a:latin typeface="Segoe UI"/>
            </a:endParaRPr>
          </a:p>
        </p:txBody>
      </p:sp>
      <p:cxnSp>
        <p:nvCxnSpPr>
          <p:cNvPr id="38" name="Straight Connector 37"/>
          <p:cNvCxnSpPr/>
          <p:nvPr/>
        </p:nvCxnSpPr>
        <p:spPr>
          <a:xfrm>
            <a:off x="1375586" y="3456444"/>
            <a:ext cx="289161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612409" y="3208019"/>
            <a:ext cx="2788712" cy="276999"/>
          </a:xfrm>
          <a:prstGeom prst="rect">
            <a:avLst/>
          </a:prstGeom>
          <a:noFill/>
          <a:ln>
            <a:noFill/>
          </a:ln>
        </p:spPr>
        <p:txBody>
          <a:bodyPr wrap="none" rtlCol="0">
            <a:spAutoFit/>
          </a:bodyPr>
          <a:lstStyle/>
          <a:p>
            <a:r>
              <a:rPr lang="en-US" sz="1200" dirty="0" smtClean="0">
                <a:solidFill>
                  <a:schemeClr val="accent1"/>
                </a:solidFill>
                <a:latin typeface="Segoe UI"/>
              </a:rPr>
              <a:t>2) Shifting to an earlier life cycle phase</a:t>
            </a:r>
            <a:endParaRPr lang="en-US" sz="1200" dirty="0">
              <a:solidFill>
                <a:schemeClr val="accent1"/>
              </a:solidFill>
              <a:latin typeface="Segoe UI"/>
            </a:endParaRPr>
          </a:p>
        </p:txBody>
      </p:sp>
      <p:cxnSp>
        <p:nvCxnSpPr>
          <p:cNvPr id="40" name="Straight Connector 39"/>
          <p:cNvCxnSpPr/>
          <p:nvPr/>
        </p:nvCxnSpPr>
        <p:spPr>
          <a:xfrm>
            <a:off x="5717501" y="3485019"/>
            <a:ext cx="280187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Rectangle 14"/>
          <p:cNvSpPr>
            <a:spLocks noChangeArrowheads="1"/>
          </p:cNvSpPr>
          <p:nvPr/>
        </p:nvSpPr>
        <p:spPr bwMode="auto">
          <a:xfrm rot="16200000">
            <a:off x="582821" y="4570012"/>
            <a:ext cx="1245797" cy="184666"/>
          </a:xfrm>
          <a:prstGeom prst="rect">
            <a:avLst/>
          </a:prstGeom>
          <a:noFill/>
          <a:ln w="9525">
            <a:noFill/>
            <a:miter lim="800000"/>
            <a:headEnd/>
            <a:tailEnd/>
          </a:ln>
        </p:spPr>
        <p:txBody>
          <a:bodyPr wrap="square" lIns="0" tIns="0" rIns="0" bIns="0">
            <a:spAutoFit/>
          </a:bodyPr>
          <a:lstStyle/>
          <a:p>
            <a:pPr eaLnBrk="1" hangingPunct="1">
              <a:spcBef>
                <a:spcPct val="20000"/>
              </a:spcBef>
            </a:pPr>
            <a:r>
              <a:rPr lang="en-GB" altLang="ja-JP" sz="1200" dirty="0" smtClean="0">
                <a:solidFill>
                  <a:schemeClr val="accent1"/>
                </a:solidFill>
                <a:latin typeface="+mn-lt"/>
                <a:ea typeface="ＭＳ Ｐゴシック" charset="-128"/>
                <a:cs typeface="Arial" pitchFamily="34" charset="0"/>
              </a:rPr>
              <a:t>Number of ECs</a:t>
            </a:r>
            <a:endParaRPr lang="en-GB" altLang="ja-JP" sz="1200" dirty="0">
              <a:solidFill>
                <a:schemeClr val="accent1"/>
              </a:solidFill>
              <a:latin typeface="+mn-lt"/>
              <a:ea typeface="ＭＳ Ｐゴシック" charset="-128"/>
              <a:cs typeface="Arial" pitchFamily="34" charset="0"/>
            </a:endParaRPr>
          </a:p>
        </p:txBody>
      </p:sp>
      <p:sp>
        <p:nvSpPr>
          <p:cNvPr id="42" name="Rectangle 15"/>
          <p:cNvSpPr>
            <a:spLocks noChangeArrowheads="1"/>
          </p:cNvSpPr>
          <p:nvPr/>
        </p:nvSpPr>
        <p:spPr bwMode="auto">
          <a:xfrm>
            <a:off x="2279688" y="5911334"/>
            <a:ext cx="1243579" cy="184666"/>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200" dirty="0" smtClean="0">
                <a:solidFill>
                  <a:schemeClr val="accent1"/>
                </a:solidFill>
                <a:latin typeface="+mn-lt"/>
                <a:ea typeface="ＭＳ Ｐゴシック" charset="-128"/>
                <a:cs typeface="Arial" pitchFamily="34" charset="0"/>
              </a:rPr>
              <a:t>Life Cycle Phases</a:t>
            </a:r>
            <a:endParaRPr lang="en-GB" altLang="ja-JP" sz="1200" dirty="0">
              <a:solidFill>
                <a:schemeClr val="accent1"/>
              </a:solidFill>
              <a:latin typeface="+mn-lt"/>
              <a:ea typeface="ＭＳ Ｐゴシック" charset="-128"/>
              <a:cs typeface="Arial" pitchFamily="34" charset="0"/>
            </a:endParaRPr>
          </a:p>
        </p:txBody>
      </p:sp>
      <p:sp>
        <p:nvSpPr>
          <p:cNvPr id="43" name="AutoShape 17"/>
          <p:cNvSpPr>
            <a:spLocks noChangeArrowheads="1"/>
          </p:cNvSpPr>
          <p:nvPr/>
        </p:nvSpPr>
        <p:spPr bwMode="auto">
          <a:xfrm>
            <a:off x="1513924" y="5434576"/>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44" name="AutoShape 18"/>
          <p:cNvSpPr>
            <a:spLocks noChangeArrowheads="1"/>
          </p:cNvSpPr>
          <p:nvPr/>
        </p:nvSpPr>
        <p:spPr bwMode="auto">
          <a:xfrm>
            <a:off x="2230489" y="5434576"/>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45" name="AutoShape 19"/>
          <p:cNvSpPr>
            <a:spLocks noChangeArrowheads="1"/>
          </p:cNvSpPr>
          <p:nvPr/>
        </p:nvSpPr>
        <p:spPr bwMode="auto">
          <a:xfrm>
            <a:off x="2970302" y="5434576"/>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46" name="AutoShape 20"/>
          <p:cNvSpPr>
            <a:spLocks noChangeArrowheads="1"/>
          </p:cNvSpPr>
          <p:nvPr/>
        </p:nvSpPr>
        <p:spPr bwMode="auto">
          <a:xfrm>
            <a:off x="3723724" y="5434576"/>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47" name="Freeform 46"/>
          <p:cNvSpPr/>
          <p:nvPr/>
        </p:nvSpPr>
        <p:spPr bwMode="gray">
          <a:xfrm>
            <a:off x="1375585" y="3685044"/>
            <a:ext cx="2891615" cy="1956051"/>
          </a:xfrm>
          <a:custGeom>
            <a:avLst/>
            <a:gdLst>
              <a:gd name="connsiteX0" fmla="*/ 0 w 4992915"/>
              <a:gd name="connsiteY0" fmla="*/ 0 h 3439886"/>
              <a:gd name="connsiteX1" fmla="*/ 0 w 4992915"/>
              <a:gd name="connsiteY1" fmla="*/ 3439886 h 3439886"/>
              <a:gd name="connsiteX2" fmla="*/ 4992915 w 4992915"/>
              <a:gd name="connsiteY2" fmla="*/ 3439886 h 3439886"/>
            </a:gdLst>
            <a:ahLst/>
            <a:cxnLst>
              <a:cxn ang="0">
                <a:pos x="connsiteX0" y="connsiteY0"/>
              </a:cxn>
              <a:cxn ang="0">
                <a:pos x="connsiteX1" y="connsiteY1"/>
              </a:cxn>
              <a:cxn ang="0">
                <a:pos x="connsiteX2" y="connsiteY2"/>
              </a:cxn>
            </a:cxnLst>
            <a:rect l="l" t="t" r="r" b="b"/>
            <a:pathLst>
              <a:path w="4992915" h="3439886">
                <a:moveTo>
                  <a:pt x="0" y="0"/>
                </a:moveTo>
                <a:lnTo>
                  <a:pt x="0" y="3439886"/>
                </a:lnTo>
                <a:lnTo>
                  <a:pt x="4992915" y="3439886"/>
                </a:lnTo>
              </a:path>
            </a:pathLst>
          </a:custGeom>
          <a:noFill/>
          <a:ln w="19050">
            <a:solidFill>
              <a:schemeClr val="tx1"/>
            </a:solidFill>
            <a:round/>
            <a:headEnd type="triangle" w="med" len="med"/>
            <a:tailEnd type="triangle" w="med" len="med"/>
          </a:ln>
        </p:spPr>
        <p:txBody>
          <a:bodyPr wrap="none" anchor="ctr"/>
          <a:lstStyle/>
          <a:p>
            <a:pPr>
              <a:spcBef>
                <a:spcPct val="20000"/>
              </a:spcBef>
            </a:pPr>
            <a:endParaRPr lang="en-US" sz="1100" b="1" dirty="0">
              <a:solidFill>
                <a:schemeClr val="accent1"/>
              </a:solidFill>
              <a:cs typeface="Arial" pitchFamily="34" charset="0"/>
            </a:endParaRPr>
          </a:p>
        </p:txBody>
      </p:sp>
      <p:sp>
        <p:nvSpPr>
          <p:cNvPr id="48" name="Rectangle 15"/>
          <p:cNvSpPr>
            <a:spLocks noChangeArrowheads="1"/>
          </p:cNvSpPr>
          <p:nvPr/>
        </p:nvSpPr>
        <p:spPr bwMode="auto">
          <a:xfrm>
            <a:off x="1299386" y="5666244"/>
            <a:ext cx="609599" cy="153888"/>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000" dirty="0" smtClean="0">
                <a:solidFill>
                  <a:schemeClr val="accent1"/>
                </a:solidFill>
                <a:latin typeface="+mn-lt"/>
                <a:ea typeface="ＭＳ Ｐゴシック" charset="-128"/>
                <a:cs typeface="Arial" pitchFamily="34" charset="0"/>
              </a:rPr>
              <a:t>Design</a:t>
            </a:r>
            <a:endParaRPr lang="en-GB" altLang="ja-JP" sz="1000" dirty="0">
              <a:solidFill>
                <a:schemeClr val="accent1"/>
              </a:solidFill>
              <a:latin typeface="+mn-lt"/>
              <a:ea typeface="ＭＳ Ｐゴシック" charset="-128"/>
              <a:cs typeface="Arial" pitchFamily="34" charset="0"/>
            </a:endParaRPr>
          </a:p>
        </p:txBody>
      </p:sp>
      <p:sp>
        <p:nvSpPr>
          <p:cNvPr id="49" name="Rectangle 15"/>
          <p:cNvSpPr>
            <a:spLocks noChangeArrowheads="1"/>
          </p:cNvSpPr>
          <p:nvPr/>
        </p:nvSpPr>
        <p:spPr bwMode="auto">
          <a:xfrm>
            <a:off x="1985186" y="5666244"/>
            <a:ext cx="609599" cy="153888"/>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000" dirty="0" smtClean="0">
                <a:solidFill>
                  <a:schemeClr val="accent1"/>
                </a:solidFill>
                <a:latin typeface="+mn-lt"/>
                <a:ea typeface="ＭＳ Ｐゴシック" charset="-128"/>
                <a:cs typeface="Arial" pitchFamily="34" charset="0"/>
              </a:rPr>
              <a:t>Testing</a:t>
            </a:r>
            <a:endParaRPr lang="en-GB" altLang="ja-JP" sz="1000" dirty="0">
              <a:solidFill>
                <a:schemeClr val="accent1"/>
              </a:solidFill>
              <a:latin typeface="+mn-lt"/>
              <a:ea typeface="ＭＳ Ｐゴシック" charset="-128"/>
              <a:cs typeface="Arial" pitchFamily="34" charset="0"/>
            </a:endParaRPr>
          </a:p>
        </p:txBody>
      </p:sp>
      <p:sp>
        <p:nvSpPr>
          <p:cNvPr id="50" name="Rectangle 15"/>
          <p:cNvSpPr>
            <a:spLocks noChangeArrowheads="1"/>
          </p:cNvSpPr>
          <p:nvPr/>
        </p:nvSpPr>
        <p:spPr bwMode="auto">
          <a:xfrm>
            <a:off x="2747186" y="5666244"/>
            <a:ext cx="650365" cy="153888"/>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000" dirty="0" smtClean="0">
                <a:solidFill>
                  <a:schemeClr val="accent1"/>
                </a:solidFill>
                <a:latin typeface="+mn-lt"/>
                <a:ea typeface="ＭＳ Ｐゴシック" charset="-128"/>
                <a:cs typeface="Arial" pitchFamily="34" charset="0"/>
              </a:rPr>
              <a:t>Production</a:t>
            </a:r>
            <a:endParaRPr lang="en-GB" altLang="ja-JP" sz="1000" dirty="0">
              <a:solidFill>
                <a:schemeClr val="accent1"/>
              </a:solidFill>
              <a:latin typeface="+mn-lt"/>
              <a:ea typeface="ＭＳ Ｐゴシック" charset="-128"/>
              <a:cs typeface="Arial" pitchFamily="34" charset="0"/>
            </a:endParaRPr>
          </a:p>
        </p:txBody>
      </p:sp>
      <p:sp>
        <p:nvSpPr>
          <p:cNvPr id="51" name="Rectangle 15"/>
          <p:cNvSpPr>
            <a:spLocks noChangeArrowheads="1"/>
          </p:cNvSpPr>
          <p:nvPr/>
        </p:nvSpPr>
        <p:spPr bwMode="auto">
          <a:xfrm>
            <a:off x="3509186" y="5666244"/>
            <a:ext cx="609599" cy="153888"/>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000" dirty="0" smtClean="0">
                <a:solidFill>
                  <a:schemeClr val="accent1"/>
                </a:solidFill>
                <a:latin typeface="+mn-lt"/>
                <a:ea typeface="ＭＳ Ｐゴシック" charset="-128"/>
                <a:cs typeface="Arial" pitchFamily="34" charset="0"/>
              </a:rPr>
              <a:t>Support</a:t>
            </a:r>
            <a:endParaRPr lang="en-GB" altLang="ja-JP" sz="1000" dirty="0">
              <a:solidFill>
                <a:schemeClr val="accent1"/>
              </a:solidFill>
              <a:latin typeface="+mn-lt"/>
              <a:ea typeface="ＭＳ Ｐゴシック" charset="-128"/>
              <a:cs typeface="Arial" pitchFamily="34" charset="0"/>
            </a:endParaRPr>
          </a:p>
        </p:txBody>
      </p:sp>
      <p:sp>
        <p:nvSpPr>
          <p:cNvPr id="52" name="AutoShape 18"/>
          <p:cNvSpPr>
            <a:spLocks noChangeArrowheads="1"/>
          </p:cNvSpPr>
          <p:nvPr/>
        </p:nvSpPr>
        <p:spPr bwMode="auto">
          <a:xfrm>
            <a:off x="2230489" y="5196132"/>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54" name="AutoShape 18"/>
          <p:cNvSpPr>
            <a:spLocks noChangeArrowheads="1"/>
          </p:cNvSpPr>
          <p:nvPr/>
        </p:nvSpPr>
        <p:spPr bwMode="auto">
          <a:xfrm>
            <a:off x="2230489" y="4967532"/>
            <a:ext cx="180521" cy="165312"/>
          </a:xfrm>
          <a:prstGeom prst="flowChartConnector">
            <a:avLst/>
          </a:prstGeom>
          <a:noFill/>
          <a:ln w="12700" algn="ctr">
            <a:solidFill>
              <a:schemeClr val="tx1">
                <a:lumMod val="50000"/>
                <a:lumOff val="50000"/>
              </a:schemeClr>
            </a:solid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55" name="AutoShape 18"/>
          <p:cNvSpPr>
            <a:spLocks noChangeArrowheads="1"/>
          </p:cNvSpPr>
          <p:nvPr/>
        </p:nvSpPr>
        <p:spPr bwMode="auto">
          <a:xfrm>
            <a:off x="2970301" y="5196132"/>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56" name="AutoShape 18"/>
          <p:cNvSpPr>
            <a:spLocks noChangeArrowheads="1"/>
          </p:cNvSpPr>
          <p:nvPr/>
        </p:nvSpPr>
        <p:spPr bwMode="auto">
          <a:xfrm>
            <a:off x="2970300" y="4967532"/>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57" name="AutoShape 18"/>
          <p:cNvSpPr>
            <a:spLocks noChangeArrowheads="1"/>
          </p:cNvSpPr>
          <p:nvPr/>
        </p:nvSpPr>
        <p:spPr bwMode="auto">
          <a:xfrm>
            <a:off x="2970299" y="4738932"/>
            <a:ext cx="180521" cy="165312"/>
          </a:xfrm>
          <a:prstGeom prst="flowChartConnector">
            <a:avLst/>
          </a:prstGeom>
          <a:noFill/>
          <a:ln w="12700" algn="ctr">
            <a:solidFill>
              <a:schemeClr val="tx1">
                <a:lumMod val="50000"/>
                <a:lumOff val="50000"/>
              </a:schemeClr>
            </a:solid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58" name="AutoShape 18"/>
          <p:cNvSpPr>
            <a:spLocks noChangeArrowheads="1"/>
          </p:cNvSpPr>
          <p:nvPr/>
        </p:nvSpPr>
        <p:spPr bwMode="auto">
          <a:xfrm>
            <a:off x="2970298" y="4511790"/>
            <a:ext cx="180521" cy="165312"/>
          </a:xfrm>
          <a:prstGeom prst="flowChartConnector">
            <a:avLst/>
          </a:prstGeom>
          <a:noFill/>
          <a:ln w="12700" algn="ctr">
            <a:solidFill>
              <a:schemeClr val="tx1">
                <a:lumMod val="50000"/>
                <a:lumOff val="50000"/>
              </a:schemeClr>
            </a:solid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59" name="AutoShape 18"/>
          <p:cNvSpPr>
            <a:spLocks noChangeArrowheads="1"/>
          </p:cNvSpPr>
          <p:nvPr/>
        </p:nvSpPr>
        <p:spPr bwMode="auto">
          <a:xfrm>
            <a:off x="3723724" y="5196132"/>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60" name="AutoShape 18"/>
          <p:cNvSpPr>
            <a:spLocks noChangeArrowheads="1"/>
          </p:cNvSpPr>
          <p:nvPr/>
        </p:nvSpPr>
        <p:spPr bwMode="auto">
          <a:xfrm>
            <a:off x="3723724" y="4967532"/>
            <a:ext cx="180521" cy="165312"/>
          </a:xfrm>
          <a:prstGeom prst="flowChartConnector">
            <a:avLst/>
          </a:prstGeom>
          <a:noFill/>
          <a:ln w="12700" algn="ctr">
            <a:solidFill>
              <a:schemeClr val="tx1">
                <a:lumMod val="50000"/>
                <a:lumOff val="50000"/>
              </a:schemeClr>
            </a:solid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61" name="AutoShape 18"/>
          <p:cNvSpPr>
            <a:spLocks noChangeArrowheads="1"/>
          </p:cNvSpPr>
          <p:nvPr/>
        </p:nvSpPr>
        <p:spPr bwMode="auto">
          <a:xfrm>
            <a:off x="2970133" y="4281626"/>
            <a:ext cx="180521" cy="165312"/>
          </a:xfrm>
          <a:prstGeom prst="flowChartConnector">
            <a:avLst/>
          </a:prstGeom>
          <a:noFill/>
          <a:ln w="12700" algn="ctr">
            <a:solidFill>
              <a:schemeClr val="tx1">
                <a:lumMod val="50000"/>
                <a:lumOff val="50000"/>
              </a:schemeClr>
            </a:solid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62" name="Rectangle 14"/>
          <p:cNvSpPr>
            <a:spLocks noChangeArrowheads="1"/>
          </p:cNvSpPr>
          <p:nvPr/>
        </p:nvSpPr>
        <p:spPr bwMode="auto">
          <a:xfrm rot="16200000">
            <a:off x="4955835" y="4598587"/>
            <a:ext cx="1245797" cy="184666"/>
          </a:xfrm>
          <a:prstGeom prst="rect">
            <a:avLst/>
          </a:prstGeom>
          <a:noFill/>
          <a:ln w="9525">
            <a:noFill/>
            <a:miter lim="800000"/>
            <a:headEnd/>
            <a:tailEnd/>
          </a:ln>
        </p:spPr>
        <p:txBody>
          <a:bodyPr wrap="square" lIns="0" tIns="0" rIns="0" bIns="0">
            <a:spAutoFit/>
          </a:bodyPr>
          <a:lstStyle/>
          <a:p>
            <a:pPr eaLnBrk="1" hangingPunct="1">
              <a:spcBef>
                <a:spcPct val="20000"/>
              </a:spcBef>
            </a:pPr>
            <a:r>
              <a:rPr lang="en-GB" altLang="ja-JP" sz="1200" dirty="0" smtClean="0">
                <a:solidFill>
                  <a:schemeClr val="accent1"/>
                </a:solidFill>
                <a:latin typeface="+mn-lt"/>
                <a:ea typeface="ＭＳ Ｐゴシック" charset="-128"/>
                <a:cs typeface="Arial" pitchFamily="34" charset="0"/>
              </a:rPr>
              <a:t>Number of ECs</a:t>
            </a:r>
            <a:endParaRPr lang="en-GB" altLang="ja-JP" sz="1200" dirty="0">
              <a:solidFill>
                <a:schemeClr val="accent1"/>
              </a:solidFill>
              <a:latin typeface="+mn-lt"/>
              <a:ea typeface="ＭＳ Ｐゴシック" charset="-128"/>
              <a:cs typeface="Arial" pitchFamily="34" charset="0"/>
            </a:endParaRPr>
          </a:p>
        </p:txBody>
      </p:sp>
      <p:sp>
        <p:nvSpPr>
          <p:cNvPr id="63" name="Rectangle 15"/>
          <p:cNvSpPr>
            <a:spLocks noChangeArrowheads="1"/>
          </p:cNvSpPr>
          <p:nvPr/>
        </p:nvSpPr>
        <p:spPr bwMode="auto">
          <a:xfrm>
            <a:off x="6784023" y="5909429"/>
            <a:ext cx="1243579" cy="184666"/>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200" dirty="0" smtClean="0">
                <a:solidFill>
                  <a:schemeClr val="accent1"/>
                </a:solidFill>
                <a:latin typeface="+mn-lt"/>
                <a:ea typeface="ＭＳ Ｐゴシック" charset="-128"/>
                <a:cs typeface="Arial" pitchFamily="34" charset="0"/>
              </a:rPr>
              <a:t>Life Cycle Phases</a:t>
            </a:r>
            <a:endParaRPr lang="en-GB" altLang="ja-JP" sz="1200" dirty="0">
              <a:solidFill>
                <a:schemeClr val="accent1"/>
              </a:solidFill>
              <a:latin typeface="+mn-lt"/>
              <a:ea typeface="ＭＳ Ｐゴシック" charset="-128"/>
              <a:cs typeface="Arial" pitchFamily="34" charset="0"/>
            </a:endParaRPr>
          </a:p>
        </p:txBody>
      </p:sp>
      <p:sp>
        <p:nvSpPr>
          <p:cNvPr id="64" name="AutoShape 17"/>
          <p:cNvSpPr>
            <a:spLocks noChangeArrowheads="1"/>
          </p:cNvSpPr>
          <p:nvPr/>
        </p:nvSpPr>
        <p:spPr bwMode="auto">
          <a:xfrm>
            <a:off x="5886938" y="5463151"/>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65" name="AutoShape 18"/>
          <p:cNvSpPr>
            <a:spLocks noChangeArrowheads="1"/>
          </p:cNvSpPr>
          <p:nvPr/>
        </p:nvSpPr>
        <p:spPr bwMode="auto">
          <a:xfrm>
            <a:off x="6603503" y="5463151"/>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66" name="AutoShape 19"/>
          <p:cNvSpPr>
            <a:spLocks noChangeArrowheads="1"/>
          </p:cNvSpPr>
          <p:nvPr/>
        </p:nvSpPr>
        <p:spPr bwMode="auto">
          <a:xfrm>
            <a:off x="7343316" y="5463151"/>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67" name="AutoShape 20"/>
          <p:cNvSpPr>
            <a:spLocks noChangeArrowheads="1"/>
          </p:cNvSpPr>
          <p:nvPr/>
        </p:nvSpPr>
        <p:spPr bwMode="auto">
          <a:xfrm>
            <a:off x="8096738" y="5463151"/>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68" name="Freeform 67"/>
          <p:cNvSpPr/>
          <p:nvPr/>
        </p:nvSpPr>
        <p:spPr bwMode="gray">
          <a:xfrm>
            <a:off x="5748599" y="3713619"/>
            <a:ext cx="2891615" cy="1956051"/>
          </a:xfrm>
          <a:custGeom>
            <a:avLst/>
            <a:gdLst>
              <a:gd name="connsiteX0" fmla="*/ 0 w 4992915"/>
              <a:gd name="connsiteY0" fmla="*/ 0 h 3439886"/>
              <a:gd name="connsiteX1" fmla="*/ 0 w 4992915"/>
              <a:gd name="connsiteY1" fmla="*/ 3439886 h 3439886"/>
              <a:gd name="connsiteX2" fmla="*/ 4992915 w 4992915"/>
              <a:gd name="connsiteY2" fmla="*/ 3439886 h 3439886"/>
            </a:gdLst>
            <a:ahLst/>
            <a:cxnLst>
              <a:cxn ang="0">
                <a:pos x="connsiteX0" y="connsiteY0"/>
              </a:cxn>
              <a:cxn ang="0">
                <a:pos x="connsiteX1" y="connsiteY1"/>
              </a:cxn>
              <a:cxn ang="0">
                <a:pos x="connsiteX2" y="connsiteY2"/>
              </a:cxn>
            </a:cxnLst>
            <a:rect l="l" t="t" r="r" b="b"/>
            <a:pathLst>
              <a:path w="4992915" h="3439886">
                <a:moveTo>
                  <a:pt x="0" y="0"/>
                </a:moveTo>
                <a:lnTo>
                  <a:pt x="0" y="3439886"/>
                </a:lnTo>
                <a:lnTo>
                  <a:pt x="4992915" y="3439886"/>
                </a:lnTo>
              </a:path>
            </a:pathLst>
          </a:custGeom>
          <a:noFill/>
          <a:ln w="19050">
            <a:solidFill>
              <a:schemeClr val="tx1"/>
            </a:solidFill>
            <a:round/>
            <a:headEnd type="triangle" w="med" len="med"/>
            <a:tailEnd type="triangle" w="med" len="med"/>
          </a:ln>
        </p:spPr>
        <p:txBody>
          <a:bodyPr wrap="none" anchor="ctr"/>
          <a:lstStyle/>
          <a:p>
            <a:pPr>
              <a:spcBef>
                <a:spcPct val="20000"/>
              </a:spcBef>
            </a:pPr>
            <a:endParaRPr lang="en-US" sz="1100" b="1" dirty="0">
              <a:solidFill>
                <a:schemeClr val="accent1"/>
              </a:solidFill>
              <a:cs typeface="Arial" pitchFamily="34" charset="0"/>
            </a:endParaRPr>
          </a:p>
        </p:txBody>
      </p:sp>
      <p:sp>
        <p:nvSpPr>
          <p:cNvPr id="69" name="Rectangle 15"/>
          <p:cNvSpPr>
            <a:spLocks noChangeArrowheads="1"/>
          </p:cNvSpPr>
          <p:nvPr/>
        </p:nvSpPr>
        <p:spPr bwMode="auto">
          <a:xfrm>
            <a:off x="5672400" y="5694819"/>
            <a:ext cx="609599" cy="153888"/>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000" dirty="0" smtClean="0">
                <a:solidFill>
                  <a:schemeClr val="accent1"/>
                </a:solidFill>
                <a:latin typeface="+mn-lt"/>
                <a:ea typeface="ＭＳ Ｐゴシック" charset="-128"/>
                <a:cs typeface="Arial" pitchFamily="34" charset="0"/>
              </a:rPr>
              <a:t>Design</a:t>
            </a:r>
            <a:endParaRPr lang="en-GB" altLang="ja-JP" sz="1000" dirty="0">
              <a:solidFill>
                <a:schemeClr val="accent1"/>
              </a:solidFill>
              <a:latin typeface="+mn-lt"/>
              <a:ea typeface="ＭＳ Ｐゴシック" charset="-128"/>
              <a:cs typeface="Arial" pitchFamily="34" charset="0"/>
            </a:endParaRPr>
          </a:p>
        </p:txBody>
      </p:sp>
      <p:sp>
        <p:nvSpPr>
          <p:cNvPr id="70" name="Rectangle 15"/>
          <p:cNvSpPr>
            <a:spLocks noChangeArrowheads="1"/>
          </p:cNvSpPr>
          <p:nvPr/>
        </p:nvSpPr>
        <p:spPr bwMode="auto">
          <a:xfrm>
            <a:off x="6358200" y="5694819"/>
            <a:ext cx="609599" cy="153888"/>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000" dirty="0" smtClean="0">
                <a:solidFill>
                  <a:schemeClr val="accent1"/>
                </a:solidFill>
                <a:latin typeface="+mn-lt"/>
                <a:ea typeface="ＭＳ Ｐゴシック" charset="-128"/>
                <a:cs typeface="Arial" pitchFamily="34" charset="0"/>
              </a:rPr>
              <a:t>Testing</a:t>
            </a:r>
            <a:endParaRPr lang="en-GB" altLang="ja-JP" sz="1000" dirty="0">
              <a:solidFill>
                <a:schemeClr val="accent1"/>
              </a:solidFill>
              <a:latin typeface="+mn-lt"/>
              <a:ea typeface="ＭＳ Ｐゴシック" charset="-128"/>
              <a:cs typeface="Arial" pitchFamily="34" charset="0"/>
            </a:endParaRPr>
          </a:p>
        </p:txBody>
      </p:sp>
      <p:sp>
        <p:nvSpPr>
          <p:cNvPr id="71" name="Rectangle 15"/>
          <p:cNvSpPr>
            <a:spLocks noChangeArrowheads="1"/>
          </p:cNvSpPr>
          <p:nvPr/>
        </p:nvSpPr>
        <p:spPr bwMode="auto">
          <a:xfrm>
            <a:off x="7120200" y="5694819"/>
            <a:ext cx="650365" cy="153888"/>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000" dirty="0" smtClean="0">
                <a:solidFill>
                  <a:schemeClr val="accent1"/>
                </a:solidFill>
                <a:latin typeface="+mn-lt"/>
                <a:ea typeface="ＭＳ Ｐゴシック" charset="-128"/>
                <a:cs typeface="Arial" pitchFamily="34" charset="0"/>
              </a:rPr>
              <a:t>Production</a:t>
            </a:r>
            <a:endParaRPr lang="en-GB" altLang="ja-JP" sz="1000" dirty="0">
              <a:solidFill>
                <a:schemeClr val="accent1"/>
              </a:solidFill>
              <a:latin typeface="+mn-lt"/>
              <a:ea typeface="ＭＳ Ｐゴシック" charset="-128"/>
              <a:cs typeface="Arial" pitchFamily="34" charset="0"/>
            </a:endParaRPr>
          </a:p>
        </p:txBody>
      </p:sp>
      <p:sp>
        <p:nvSpPr>
          <p:cNvPr id="72" name="Rectangle 15"/>
          <p:cNvSpPr>
            <a:spLocks noChangeArrowheads="1"/>
          </p:cNvSpPr>
          <p:nvPr/>
        </p:nvSpPr>
        <p:spPr bwMode="auto">
          <a:xfrm>
            <a:off x="7882200" y="5694819"/>
            <a:ext cx="609599" cy="153888"/>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000" dirty="0" smtClean="0">
                <a:solidFill>
                  <a:schemeClr val="accent1"/>
                </a:solidFill>
                <a:latin typeface="+mn-lt"/>
                <a:ea typeface="ＭＳ Ｐゴシック" charset="-128"/>
                <a:cs typeface="Arial" pitchFamily="34" charset="0"/>
              </a:rPr>
              <a:t>Support</a:t>
            </a:r>
            <a:endParaRPr lang="en-GB" altLang="ja-JP" sz="1000" dirty="0">
              <a:solidFill>
                <a:schemeClr val="accent1"/>
              </a:solidFill>
              <a:latin typeface="+mn-lt"/>
              <a:ea typeface="ＭＳ Ｐゴシック" charset="-128"/>
              <a:cs typeface="Arial" pitchFamily="34" charset="0"/>
            </a:endParaRPr>
          </a:p>
        </p:txBody>
      </p:sp>
      <p:sp>
        <p:nvSpPr>
          <p:cNvPr id="73" name="AutoShape 18"/>
          <p:cNvSpPr>
            <a:spLocks noChangeArrowheads="1"/>
          </p:cNvSpPr>
          <p:nvPr/>
        </p:nvSpPr>
        <p:spPr bwMode="auto">
          <a:xfrm>
            <a:off x="6603503" y="5224707"/>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74" name="AutoShape 18"/>
          <p:cNvSpPr>
            <a:spLocks noChangeArrowheads="1"/>
          </p:cNvSpPr>
          <p:nvPr/>
        </p:nvSpPr>
        <p:spPr bwMode="auto">
          <a:xfrm>
            <a:off x="5886938" y="5224707"/>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75" name="AutoShape 18"/>
          <p:cNvSpPr>
            <a:spLocks noChangeArrowheads="1"/>
          </p:cNvSpPr>
          <p:nvPr/>
        </p:nvSpPr>
        <p:spPr bwMode="auto">
          <a:xfrm>
            <a:off x="6603503" y="4996107"/>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76" name="AutoShape 18"/>
          <p:cNvSpPr>
            <a:spLocks noChangeArrowheads="1"/>
          </p:cNvSpPr>
          <p:nvPr/>
        </p:nvSpPr>
        <p:spPr bwMode="auto">
          <a:xfrm>
            <a:off x="7343315" y="5224707"/>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77" name="AutoShape 18"/>
          <p:cNvSpPr>
            <a:spLocks noChangeArrowheads="1"/>
          </p:cNvSpPr>
          <p:nvPr/>
        </p:nvSpPr>
        <p:spPr bwMode="auto">
          <a:xfrm>
            <a:off x="7343314" y="4996107"/>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78" name="AutoShape 18"/>
          <p:cNvSpPr>
            <a:spLocks noChangeArrowheads="1"/>
          </p:cNvSpPr>
          <p:nvPr/>
        </p:nvSpPr>
        <p:spPr bwMode="auto">
          <a:xfrm>
            <a:off x="7343313" y="4767507"/>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79" name="AutoShape 18"/>
          <p:cNvSpPr>
            <a:spLocks noChangeArrowheads="1"/>
          </p:cNvSpPr>
          <p:nvPr/>
        </p:nvSpPr>
        <p:spPr bwMode="auto">
          <a:xfrm>
            <a:off x="7343312" y="4540365"/>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80" name="AutoShape 18"/>
          <p:cNvSpPr>
            <a:spLocks noChangeArrowheads="1"/>
          </p:cNvSpPr>
          <p:nvPr/>
        </p:nvSpPr>
        <p:spPr bwMode="auto">
          <a:xfrm>
            <a:off x="8096738" y="5224707"/>
            <a:ext cx="180521" cy="165312"/>
          </a:xfrm>
          <a:prstGeom prst="flowChartConnector">
            <a:avLst/>
          </a:prstGeom>
          <a:solidFill>
            <a:schemeClr val="accent3"/>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81" name="AutoShape 18"/>
          <p:cNvSpPr>
            <a:spLocks noChangeArrowheads="1"/>
          </p:cNvSpPr>
          <p:nvPr/>
        </p:nvSpPr>
        <p:spPr bwMode="auto">
          <a:xfrm>
            <a:off x="7343316" y="4074371"/>
            <a:ext cx="180521" cy="165312"/>
          </a:xfrm>
          <a:prstGeom prst="flowChartConnector">
            <a:avLst/>
          </a:prstGeom>
          <a:noFill/>
          <a:ln w="12700" algn="ctr">
            <a:solidFill>
              <a:schemeClr val="accent2"/>
            </a:solid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82" name="AutoShape 18"/>
          <p:cNvSpPr>
            <a:spLocks noChangeArrowheads="1"/>
          </p:cNvSpPr>
          <p:nvPr/>
        </p:nvSpPr>
        <p:spPr bwMode="auto">
          <a:xfrm>
            <a:off x="7343147" y="4310307"/>
            <a:ext cx="180521" cy="165312"/>
          </a:xfrm>
          <a:prstGeom prst="flowChartConnector">
            <a:avLst/>
          </a:prstGeom>
          <a:noFill/>
          <a:ln w="12700" algn="ctr">
            <a:solidFill>
              <a:schemeClr val="accent2"/>
            </a:solid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111" name="AutoShape 18"/>
          <p:cNvSpPr>
            <a:spLocks noChangeArrowheads="1"/>
          </p:cNvSpPr>
          <p:nvPr/>
        </p:nvSpPr>
        <p:spPr bwMode="auto">
          <a:xfrm>
            <a:off x="6603502" y="4767507"/>
            <a:ext cx="180521" cy="165312"/>
          </a:xfrm>
          <a:prstGeom prst="flowChartConnector">
            <a:avLst/>
          </a:prstGeom>
          <a:solidFill>
            <a:schemeClr val="accent2"/>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sp>
        <p:nvSpPr>
          <p:cNvPr id="112" name="AutoShape 18"/>
          <p:cNvSpPr>
            <a:spLocks noChangeArrowheads="1"/>
          </p:cNvSpPr>
          <p:nvPr/>
        </p:nvSpPr>
        <p:spPr bwMode="auto">
          <a:xfrm>
            <a:off x="5886937" y="4996107"/>
            <a:ext cx="180521" cy="165312"/>
          </a:xfrm>
          <a:prstGeom prst="flowChartConnector">
            <a:avLst/>
          </a:prstGeom>
          <a:solidFill>
            <a:schemeClr val="accent2"/>
          </a:solidFill>
          <a:ln w="12700" algn="ctr">
            <a:no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cxnSp>
        <p:nvCxnSpPr>
          <p:cNvPr id="117" name="Curved Connector 116"/>
          <p:cNvCxnSpPr>
            <a:stCxn id="82" idx="2"/>
            <a:endCxn id="111" idx="0"/>
          </p:cNvCxnSpPr>
          <p:nvPr/>
        </p:nvCxnSpPr>
        <p:spPr>
          <a:xfrm rot="10800000" flipV="1">
            <a:off x="6693763" y="4392963"/>
            <a:ext cx="649384" cy="374544"/>
          </a:xfrm>
          <a:prstGeom prst="curvedConnector2">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stCxn id="81" idx="2"/>
            <a:endCxn id="112" idx="0"/>
          </p:cNvCxnSpPr>
          <p:nvPr/>
        </p:nvCxnSpPr>
        <p:spPr>
          <a:xfrm rot="10800000" flipV="1">
            <a:off x="5977198" y="4157027"/>
            <a:ext cx="1366118" cy="839080"/>
          </a:xfrm>
          <a:prstGeom prst="curvedConnector2">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1" y="1676400"/>
            <a:ext cx="9525000" cy="1077218"/>
          </a:xfrm>
          <a:prstGeom prst="rect">
            <a:avLst/>
          </a:prstGeom>
          <a:noFill/>
        </p:spPr>
        <p:txBody>
          <a:bodyPr wrap="square" rtlCol="0">
            <a:spAutoFit/>
          </a:bodyPr>
          <a:lstStyle/>
          <a:p>
            <a:r>
              <a:rPr lang="en-US" sz="1600" dirty="0" smtClean="0">
                <a:solidFill>
                  <a:schemeClr val="tx2"/>
                </a:solidFill>
                <a:latin typeface="+mn-lt"/>
              </a:rPr>
              <a:t>Improvement strategies can reduce the impact of product changes in two ways:</a:t>
            </a:r>
            <a:br>
              <a:rPr lang="en-US" sz="1600" dirty="0" smtClean="0">
                <a:solidFill>
                  <a:schemeClr val="tx2"/>
                </a:solidFill>
                <a:latin typeface="+mn-lt"/>
              </a:rPr>
            </a:br>
            <a:endParaRPr lang="en-US" sz="1600" dirty="0" smtClean="0">
              <a:solidFill>
                <a:schemeClr val="tx2"/>
              </a:solidFill>
              <a:latin typeface="+mn-lt"/>
            </a:endParaRPr>
          </a:p>
          <a:p>
            <a:pPr marL="342900" indent="-342900">
              <a:buAutoNum type="arabicParenR"/>
            </a:pPr>
            <a:r>
              <a:rPr lang="en-US" sz="1600" dirty="0">
                <a:solidFill>
                  <a:schemeClr val="tx2"/>
                </a:solidFill>
                <a:latin typeface="+mn-lt"/>
              </a:rPr>
              <a:t>P</a:t>
            </a:r>
            <a:r>
              <a:rPr lang="en-US" sz="1600" dirty="0" smtClean="0">
                <a:solidFill>
                  <a:schemeClr val="tx2"/>
                </a:solidFill>
                <a:latin typeface="+mn-lt"/>
              </a:rPr>
              <a:t>C Reduction: Eliminating unnecessary changes</a:t>
            </a:r>
          </a:p>
          <a:p>
            <a:pPr marL="342900" indent="-342900">
              <a:buAutoNum type="arabicParenR"/>
            </a:pPr>
            <a:r>
              <a:rPr lang="en-US" sz="1600" dirty="0">
                <a:solidFill>
                  <a:schemeClr val="tx2"/>
                </a:solidFill>
                <a:latin typeface="+mn-lt"/>
              </a:rPr>
              <a:t>P</a:t>
            </a:r>
            <a:r>
              <a:rPr lang="en-US" sz="1600" dirty="0" smtClean="0">
                <a:solidFill>
                  <a:schemeClr val="tx2"/>
                </a:solidFill>
                <a:latin typeface="+mn-lt"/>
              </a:rPr>
              <a:t>C Shifting: Performing changes earlier, where changes have a lower impact on the total cost</a:t>
            </a:r>
            <a:endParaRPr lang="en-US" sz="1600" dirty="0">
              <a:latin typeface="+mn-lt"/>
            </a:endParaRPr>
          </a:p>
        </p:txBody>
      </p:sp>
      <p:sp>
        <p:nvSpPr>
          <p:cNvPr id="83" name="AutoShape 18"/>
          <p:cNvSpPr>
            <a:spLocks noChangeArrowheads="1"/>
          </p:cNvSpPr>
          <p:nvPr/>
        </p:nvSpPr>
        <p:spPr bwMode="auto">
          <a:xfrm>
            <a:off x="1513923" y="5196132"/>
            <a:ext cx="180521" cy="165312"/>
          </a:xfrm>
          <a:prstGeom prst="flowChartConnector">
            <a:avLst/>
          </a:prstGeom>
          <a:noFill/>
          <a:ln w="12700" algn="ctr">
            <a:solidFill>
              <a:schemeClr val="tx1">
                <a:lumMod val="50000"/>
                <a:lumOff val="50000"/>
              </a:schemeClr>
            </a:solidFill>
            <a:round/>
            <a:headEnd/>
            <a:tailEnd/>
          </a:ln>
        </p:spPr>
        <p:txBody>
          <a:bodyPr wrap="none" tIns="91440" bIns="91440" anchor="ctr"/>
          <a:lstStyle/>
          <a:p>
            <a:pPr eaLnBrk="1" hangingPunct="1">
              <a:spcBef>
                <a:spcPct val="20000"/>
              </a:spcBef>
            </a:pPr>
            <a:endParaRPr lang="en-GB" sz="1100" b="1" dirty="0">
              <a:solidFill>
                <a:sysClr val="windowText" lastClr="000000"/>
              </a:solidFill>
              <a:ea typeface="+mn-ea"/>
              <a:cs typeface="Arial" pitchFamily="34" charset="0"/>
            </a:endParaRPr>
          </a:p>
        </p:txBody>
      </p:sp>
      <p:grpSp>
        <p:nvGrpSpPr>
          <p:cNvPr id="84" name="Group 83"/>
          <p:cNvGrpSpPr/>
          <p:nvPr/>
        </p:nvGrpSpPr>
        <p:grpSpPr>
          <a:xfrm>
            <a:off x="4953000" y="7538"/>
            <a:ext cx="4667250" cy="1516462"/>
            <a:chOff x="4953000" y="7538"/>
            <a:chExt cx="4667250" cy="1516462"/>
          </a:xfrm>
        </p:grpSpPr>
        <p:pic>
          <p:nvPicPr>
            <p:cNvPr id="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 name="TextBox 89"/>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91" name="TextBox 90"/>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92" name="TextBox 91"/>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93" name="TextBox 92"/>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94" name="Rectangle 93"/>
          <p:cNvSpPr/>
          <p:nvPr/>
        </p:nvSpPr>
        <p:spPr>
          <a:xfrm>
            <a:off x="7696200" y="1112386"/>
            <a:ext cx="1885559" cy="3275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99440" y="152399"/>
            <a:ext cx="1885559" cy="64300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288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cheung\Desktop\EE\HIVE\salessheet\prediction.emf"/>
          <p:cNvPicPr>
            <a:picLocks noChangeAspect="1" noChangeArrowheads="1"/>
          </p:cNvPicPr>
          <p:nvPr/>
        </p:nvPicPr>
        <p:blipFill rotWithShape="1">
          <a:blip r:embed="rId2">
            <a:extLst>
              <a:ext uri="{28A0092B-C50C-407E-A947-70E740481C1C}">
                <a14:useLocalDpi xmlns:a14="http://schemas.microsoft.com/office/drawing/2010/main" val="0"/>
              </a:ext>
            </a:extLst>
          </a:blip>
          <a:srcRect l="36" r="-36"/>
          <a:stretch/>
        </p:blipFill>
        <p:spPr bwMode="auto">
          <a:xfrm>
            <a:off x="182880" y="2286000"/>
            <a:ext cx="9547065" cy="3899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31999"/>
            <a:ext cx="4495800" cy="1039735"/>
          </a:xfrm>
        </p:spPr>
        <p:txBody>
          <a:bodyPr/>
          <a:lstStyle/>
          <a:p>
            <a:r>
              <a:rPr lang="en-US" dirty="0"/>
              <a:t>Predict upcoming costs of current and future programs</a:t>
            </a:r>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14</a:t>
            </a:fld>
            <a:endParaRPr lang="en-US" dirty="0"/>
          </a:p>
        </p:txBody>
      </p:sp>
      <p:grpSp>
        <p:nvGrpSpPr>
          <p:cNvPr id="71" name="Group 70"/>
          <p:cNvGrpSpPr/>
          <p:nvPr/>
        </p:nvGrpSpPr>
        <p:grpSpPr>
          <a:xfrm>
            <a:off x="4953000" y="7538"/>
            <a:ext cx="4667250" cy="1516462"/>
            <a:chOff x="4953000" y="7538"/>
            <a:chExt cx="4667250" cy="1516462"/>
          </a:xfrm>
        </p:grpSpPr>
        <p:pic>
          <p:nvPicPr>
            <p:cNvPr id="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76"/>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78" name="TextBox 77"/>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79" name="TextBox 78"/>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80" name="TextBox 79"/>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82" name="Rectangle 81"/>
          <p:cNvSpPr/>
          <p:nvPr/>
        </p:nvSpPr>
        <p:spPr>
          <a:xfrm>
            <a:off x="7699440" y="152400"/>
            <a:ext cx="1885559" cy="9599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4419600" y="2898577"/>
            <a:ext cx="0" cy="304502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56868" y="4495800"/>
            <a:ext cx="1500732" cy="276999"/>
          </a:xfrm>
          <a:prstGeom prst="rect">
            <a:avLst/>
          </a:prstGeom>
          <a:noFill/>
        </p:spPr>
        <p:txBody>
          <a:bodyPr wrap="none" rtlCol="0">
            <a:spAutoFit/>
          </a:bodyPr>
          <a:lstStyle/>
          <a:p>
            <a:r>
              <a:rPr lang="en-US" sz="1200" dirty="0" smtClean="0"/>
              <a:t>Actual Costs (Past)</a:t>
            </a:r>
            <a:endParaRPr lang="en-US" sz="1200" dirty="0"/>
          </a:p>
        </p:txBody>
      </p:sp>
      <p:sp>
        <p:nvSpPr>
          <p:cNvPr id="9" name="Right Brace 8"/>
          <p:cNvSpPr/>
          <p:nvPr/>
        </p:nvSpPr>
        <p:spPr>
          <a:xfrm rot="16200000">
            <a:off x="2609850" y="3483428"/>
            <a:ext cx="571500" cy="3048000"/>
          </a:xfrm>
          <a:prstGeom prst="rightBrace">
            <a:avLst>
              <a:gd name="adj1" fmla="val 16245"/>
              <a:gd name="adj2" fmla="val 504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Box 82"/>
          <p:cNvSpPr txBox="1"/>
          <p:nvPr/>
        </p:nvSpPr>
        <p:spPr>
          <a:xfrm>
            <a:off x="4062680" y="2664023"/>
            <a:ext cx="661720" cy="307777"/>
          </a:xfrm>
          <a:prstGeom prst="rect">
            <a:avLst/>
          </a:prstGeom>
          <a:noFill/>
        </p:spPr>
        <p:txBody>
          <a:bodyPr wrap="none" rtlCol="0">
            <a:spAutoFit/>
          </a:bodyPr>
          <a:lstStyle/>
          <a:p>
            <a:r>
              <a:rPr lang="en-US" sz="1400" dirty="0" smtClean="0"/>
              <a:t>Today</a:t>
            </a:r>
            <a:endParaRPr lang="en-US" sz="1400" dirty="0"/>
          </a:p>
        </p:txBody>
      </p:sp>
      <p:sp>
        <p:nvSpPr>
          <p:cNvPr id="10" name="Rectangle 9"/>
          <p:cNvSpPr/>
          <p:nvPr/>
        </p:nvSpPr>
        <p:spPr>
          <a:xfrm rot="20328978">
            <a:off x="1227511" y="5331813"/>
            <a:ext cx="3229489" cy="882222"/>
          </a:xfrm>
          <a:custGeom>
            <a:avLst/>
            <a:gdLst>
              <a:gd name="connsiteX0" fmla="*/ 0 w 1828800"/>
              <a:gd name="connsiteY0" fmla="*/ 0 h 382488"/>
              <a:gd name="connsiteX1" fmla="*/ 1828800 w 1828800"/>
              <a:gd name="connsiteY1" fmla="*/ 0 h 382488"/>
              <a:gd name="connsiteX2" fmla="*/ 1828800 w 1828800"/>
              <a:gd name="connsiteY2" fmla="*/ 382488 h 382488"/>
              <a:gd name="connsiteX3" fmla="*/ 0 w 1828800"/>
              <a:gd name="connsiteY3" fmla="*/ 382488 h 382488"/>
              <a:gd name="connsiteX4" fmla="*/ 0 w 1828800"/>
              <a:gd name="connsiteY4" fmla="*/ 0 h 382488"/>
              <a:gd name="connsiteX0" fmla="*/ 20596 w 1849396"/>
              <a:gd name="connsiteY0" fmla="*/ 0 h 382488"/>
              <a:gd name="connsiteX1" fmla="*/ 1849396 w 1849396"/>
              <a:gd name="connsiteY1" fmla="*/ 0 h 382488"/>
              <a:gd name="connsiteX2" fmla="*/ 1849396 w 1849396"/>
              <a:gd name="connsiteY2" fmla="*/ 382488 h 382488"/>
              <a:gd name="connsiteX3" fmla="*/ 20596 w 1849396"/>
              <a:gd name="connsiteY3" fmla="*/ 382488 h 382488"/>
              <a:gd name="connsiteX4" fmla="*/ 0 w 1849396"/>
              <a:gd name="connsiteY4" fmla="*/ 193892 h 382488"/>
              <a:gd name="connsiteX5" fmla="*/ 20596 w 1849396"/>
              <a:gd name="connsiteY5" fmla="*/ 0 h 382488"/>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26714 w 3755514"/>
              <a:gd name="connsiteY0" fmla="*/ 248611 h 631099"/>
              <a:gd name="connsiteX1" fmla="*/ 3755514 w 3755514"/>
              <a:gd name="connsiteY1" fmla="*/ 248611 h 631099"/>
              <a:gd name="connsiteX2" fmla="*/ 3755514 w 3755514"/>
              <a:gd name="connsiteY2" fmla="*/ 631099 h 631099"/>
              <a:gd name="connsiteX3" fmla="*/ 1926714 w 3755514"/>
              <a:gd name="connsiteY3" fmla="*/ 631099 h 631099"/>
              <a:gd name="connsiteX4" fmla="*/ 1172253 w 3755514"/>
              <a:gd name="connsiteY4" fmla="*/ 438286 h 631099"/>
              <a:gd name="connsiteX5" fmla="*/ 11203 w 3755514"/>
              <a:gd name="connsiteY5" fmla="*/ 0 h 631099"/>
              <a:gd name="connsiteX6" fmla="*/ 1926714 w 3755514"/>
              <a:gd name="connsiteY6" fmla="*/ 248611 h 631099"/>
              <a:gd name="connsiteX0" fmla="*/ 1952260 w 3781060"/>
              <a:gd name="connsiteY0" fmla="*/ 248611 h 631099"/>
              <a:gd name="connsiteX1" fmla="*/ 3781060 w 3781060"/>
              <a:gd name="connsiteY1" fmla="*/ 248611 h 631099"/>
              <a:gd name="connsiteX2" fmla="*/ 3781060 w 3781060"/>
              <a:gd name="connsiteY2" fmla="*/ 631099 h 631099"/>
              <a:gd name="connsiteX3" fmla="*/ 1952260 w 3781060"/>
              <a:gd name="connsiteY3" fmla="*/ 631099 h 631099"/>
              <a:gd name="connsiteX4" fmla="*/ 442368 w 3781060"/>
              <a:gd name="connsiteY4" fmla="*/ 308965 h 631099"/>
              <a:gd name="connsiteX5" fmla="*/ 36749 w 3781060"/>
              <a:gd name="connsiteY5" fmla="*/ 0 h 631099"/>
              <a:gd name="connsiteX6" fmla="*/ 1952260 w 3781060"/>
              <a:gd name="connsiteY6" fmla="*/ 248611 h 631099"/>
              <a:gd name="connsiteX0" fmla="*/ 2016109 w 3844909"/>
              <a:gd name="connsiteY0" fmla="*/ 248667 h 631155"/>
              <a:gd name="connsiteX1" fmla="*/ 3844909 w 3844909"/>
              <a:gd name="connsiteY1" fmla="*/ 248667 h 631155"/>
              <a:gd name="connsiteX2" fmla="*/ 3844909 w 3844909"/>
              <a:gd name="connsiteY2" fmla="*/ 631155 h 631155"/>
              <a:gd name="connsiteX3" fmla="*/ 2016109 w 3844909"/>
              <a:gd name="connsiteY3" fmla="*/ 631155 h 631155"/>
              <a:gd name="connsiteX4" fmla="*/ 506217 w 3844909"/>
              <a:gd name="connsiteY4" fmla="*/ 309021 h 631155"/>
              <a:gd name="connsiteX5" fmla="*/ 293065 w 3844909"/>
              <a:gd name="connsiteY5" fmla="*/ 226415 h 631155"/>
              <a:gd name="connsiteX6" fmla="*/ 100598 w 3844909"/>
              <a:gd name="connsiteY6" fmla="*/ 56 h 631155"/>
              <a:gd name="connsiteX7" fmla="*/ 2016109 w 3844909"/>
              <a:gd name="connsiteY7" fmla="*/ 248667 h 631155"/>
              <a:gd name="connsiteX0" fmla="*/ 3146081 w 4974881"/>
              <a:gd name="connsiteY0" fmla="*/ 248627 h 730341"/>
              <a:gd name="connsiteX1" fmla="*/ 4974881 w 4974881"/>
              <a:gd name="connsiteY1" fmla="*/ 248627 h 730341"/>
              <a:gd name="connsiteX2" fmla="*/ 4974881 w 4974881"/>
              <a:gd name="connsiteY2" fmla="*/ 631115 h 730341"/>
              <a:gd name="connsiteX3" fmla="*/ 3146081 w 4974881"/>
              <a:gd name="connsiteY3" fmla="*/ 631115 h 730341"/>
              <a:gd name="connsiteX4" fmla="*/ 1636189 w 4974881"/>
              <a:gd name="connsiteY4" fmla="*/ 308981 h 730341"/>
              <a:gd name="connsiteX5" fmla="*/ 3245 w 4974881"/>
              <a:gd name="connsiteY5" fmla="*/ 726854 h 730341"/>
              <a:gd name="connsiteX6" fmla="*/ 1230570 w 4974881"/>
              <a:gd name="connsiteY6" fmla="*/ 16 h 730341"/>
              <a:gd name="connsiteX7" fmla="*/ 3146081 w 4974881"/>
              <a:gd name="connsiteY7" fmla="*/ 248627 h 730341"/>
              <a:gd name="connsiteX0" fmla="*/ 3243035 w 5071835"/>
              <a:gd name="connsiteY0" fmla="*/ 248626 h 776672"/>
              <a:gd name="connsiteX1" fmla="*/ 5071835 w 5071835"/>
              <a:gd name="connsiteY1" fmla="*/ 248626 h 776672"/>
              <a:gd name="connsiteX2" fmla="*/ 5071835 w 5071835"/>
              <a:gd name="connsiteY2" fmla="*/ 631114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71835"/>
              <a:gd name="connsiteY0" fmla="*/ 248626 h 776672"/>
              <a:gd name="connsiteX1" fmla="*/ 5071835 w 5071835"/>
              <a:gd name="connsiteY1" fmla="*/ 248626 h 776672"/>
              <a:gd name="connsiteX2" fmla="*/ 5020436 w 5071835"/>
              <a:gd name="connsiteY2" fmla="*/ 539688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89098"/>
              <a:gd name="connsiteY0" fmla="*/ 248626 h 776672"/>
              <a:gd name="connsiteX1" fmla="*/ 5089098 w 5089098"/>
              <a:gd name="connsiteY1" fmla="*/ 250210 h 776672"/>
              <a:gd name="connsiteX2" fmla="*/ 5020436 w 5089098"/>
              <a:gd name="connsiteY2" fmla="*/ 539688 h 776672"/>
              <a:gd name="connsiteX3" fmla="*/ 3243035 w 5089098"/>
              <a:gd name="connsiteY3" fmla="*/ 631114 h 776672"/>
              <a:gd name="connsiteX4" fmla="*/ 1733143 w 5089098"/>
              <a:gd name="connsiteY4" fmla="*/ 308980 h 776672"/>
              <a:gd name="connsiteX5" fmla="*/ 2972 w 5089098"/>
              <a:gd name="connsiteY5" fmla="*/ 773449 h 776672"/>
              <a:gd name="connsiteX6" fmla="*/ 1327524 w 5089098"/>
              <a:gd name="connsiteY6" fmla="*/ 15 h 776672"/>
              <a:gd name="connsiteX7" fmla="*/ 3243035 w 5089098"/>
              <a:gd name="connsiteY7" fmla="*/ 248626 h 776672"/>
              <a:gd name="connsiteX0" fmla="*/ 3243035 w 5133005"/>
              <a:gd name="connsiteY0" fmla="*/ 248626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243035 w 5133005"/>
              <a:gd name="connsiteY7" fmla="*/ 248626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604630 w 5133005"/>
              <a:gd name="connsiteY7"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243035 w 5133005"/>
              <a:gd name="connsiteY4" fmla="*/ 631114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378578 w 5133005"/>
              <a:gd name="connsiteY4" fmla="*/ 241832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190"/>
              <a:gd name="connsiteX1" fmla="*/ 5133005 w 5133005"/>
              <a:gd name="connsiteY1" fmla="*/ 262119 h 776190"/>
              <a:gd name="connsiteX2" fmla="*/ 5020436 w 5133005"/>
              <a:gd name="connsiteY2" fmla="*/ 539688 h 776190"/>
              <a:gd name="connsiteX3" fmla="*/ 3533246 w 5133005"/>
              <a:gd name="connsiteY3" fmla="*/ 315322 h 776190"/>
              <a:gd name="connsiteX4" fmla="*/ 3378578 w 5133005"/>
              <a:gd name="connsiteY4" fmla="*/ 241832 h 776190"/>
              <a:gd name="connsiteX5" fmla="*/ 1895152 w 5133005"/>
              <a:gd name="connsiteY5" fmla="*/ 200659 h 776190"/>
              <a:gd name="connsiteX6" fmla="*/ 2972 w 5133005"/>
              <a:gd name="connsiteY6" fmla="*/ 773449 h 776190"/>
              <a:gd name="connsiteX7" fmla="*/ 1327524 w 5133005"/>
              <a:gd name="connsiteY7" fmla="*/ 15 h 776190"/>
              <a:gd name="connsiteX8" fmla="*/ 3604630 w 5133005"/>
              <a:gd name="connsiteY8" fmla="*/ 112948 h 776190"/>
              <a:gd name="connsiteX0" fmla="*/ 3603459 w 5131834"/>
              <a:gd name="connsiteY0" fmla="*/ 452269 h 1115511"/>
              <a:gd name="connsiteX1" fmla="*/ 5131834 w 5131834"/>
              <a:gd name="connsiteY1" fmla="*/ 601440 h 1115511"/>
              <a:gd name="connsiteX2" fmla="*/ 5019265 w 5131834"/>
              <a:gd name="connsiteY2" fmla="*/ 879009 h 1115511"/>
              <a:gd name="connsiteX3" fmla="*/ 3532075 w 5131834"/>
              <a:gd name="connsiteY3" fmla="*/ 654643 h 1115511"/>
              <a:gd name="connsiteX4" fmla="*/ 3377407 w 5131834"/>
              <a:gd name="connsiteY4" fmla="*/ 581153 h 1115511"/>
              <a:gd name="connsiteX5" fmla="*/ 1893981 w 5131834"/>
              <a:gd name="connsiteY5" fmla="*/ 539980 h 1115511"/>
              <a:gd name="connsiteX6" fmla="*/ 1801 w 5131834"/>
              <a:gd name="connsiteY6" fmla="*/ 1112770 h 1115511"/>
              <a:gd name="connsiteX7" fmla="*/ 2078436 w 5131834"/>
              <a:gd name="connsiteY7" fmla="*/ 9 h 1115511"/>
              <a:gd name="connsiteX8" fmla="*/ 3603459 w 5131834"/>
              <a:gd name="connsiteY8" fmla="*/ 452269 h 1115511"/>
              <a:gd name="connsiteX0" fmla="*/ 3603459 w 5131834"/>
              <a:gd name="connsiteY0" fmla="*/ 452269 h 1115094"/>
              <a:gd name="connsiteX1" fmla="*/ 5131834 w 5131834"/>
              <a:gd name="connsiteY1" fmla="*/ 601440 h 1115094"/>
              <a:gd name="connsiteX2" fmla="*/ 5019265 w 5131834"/>
              <a:gd name="connsiteY2" fmla="*/ 879009 h 1115094"/>
              <a:gd name="connsiteX3" fmla="*/ 3532075 w 5131834"/>
              <a:gd name="connsiteY3" fmla="*/ 654643 h 1115094"/>
              <a:gd name="connsiteX4" fmla="*/ 3377407 w 5131834"/>
              <a:gd name="connsiteY4" fmla="*/ 581153 h 1115094"/>
              <a:gd name="connsiteX5" fmla="*/ 2559877 w 5131834"/>
              <a:gd name="connsiteY5" fmla="*/ 409865 h 1115094"/>
              <a:gd name="connsiteX6" fmla="*/ 1801 w 5131834"/>
              <a:gd name="connsiteY6" fmla="*/ 1112770 h 1115094"/>
              <a:gd name="connsiteX7" fmla="*/ 2078436 w 5131834"/>
              <a:gd name="connsiteY7" fmla="*/ 9 h 1115094"/>
              <a:gd name="connsiteX8" fmla="*/ 3603459 w 5131834"/>
              <a:gd name="connsiteY8" fmla="*/ 452269 h 1115094"/>
              <a:gd name="connsiteX0" fmla="*/ 1859299 w 3387674"/>
              <a:gd name="connsiteY0" fmla="*/ 452298 h 881392"/>
              <a:gd name="connsiteX1" fmla="*/ 3387674 w 3387674"/>
              <a:gd name="connsiteY1" fmla="*/ 601469 h 881392"/>
              <a:gd name="connsiteX2" fmla="*/ 3275105 w 3387674"/>
              <a:gd name="connsiteY2" fmla="*/ 879038 h 881392"/>
              <a:gd name="connsiteX3" fmla="*/ 1787915 w 3387674"/>
              <a:gd name="connsiteY3" fmla="*/ 654672 h 881392"/>
              <a:gd name="connsiteX4" fmla="*/ 1633247 w 3387674"/>
              <a:gd name="connsiteY4" fmla="*/ 581182 h 881392"/>
              <a:gd name="connsiteX5" fmla="*/ 815717 w 3387674"/>
              <a:gd name="connsiteY5" fmla="*/ 409894 h 881392"/>
              <a:gd name="connsiteX6" fmla="*/ 20958 w 3387674"/>
              <a:gd name="connsiteY6" fmla="*/ 312399 h 881392"/>
              <a:gd name="connsiteX7" fmla="*/ 334276 w 3387674"/>
              <a:gd name="connsiteY7" fmla="*/ 38 h 881392"/>
              <a:gd name="connsiteX8" fmla="*/ 1859299 w 3387674"/>
              <a:gd name="connsiteY8" fmla="*/ 452298 h 881392"/>
              <a:gd name="connsiteX0" fmla="*/ 1694906 w 3223281"/>
              <a:gd name="connsiteY0" fmla="*/ 452825 h 881919"/>
              <a:gd name="connsiteX1" fmla="*/ 3223281 w 3223281"/>
              <a:gd name="connsiteY1" fmla="*/ 601996 h 881919"/>
              <a:gd name="connsiteX2" fmla="*/ 3110712 w 3223281"/>
              <a:gd name="connsiteY2" fmla="*/ 879565 h 881919"/>
              <a:gd name="connsiteX3" fmla="*/ 1623522 w 3223281"/>
              <a:gd name="connsiteY3" fmla="*/ 655199 h 881919"/>
              <a:gd name="connsiteX4" fmla="*/ 1468854 w 3223281"/>
              <a:gd name="connsiteY4" fmla="*/ 581709 h 881919"/>
              <a:gd name="connsiteX5" fmla="*/ 651324 w 3223281"/>
              <a:gd name="connsiteY5" fmla="*/ 410421 h 881919"/>
              <a:gd name="connsiteX6" fmla="*/ 99291 w 3223281"/>
              <a:gd name="connsiteY6" fmla="*/ 62229 h 881919"/>
              <a:gd name="connsiteX7" fmla="*/ 169883 w 3223281"/>
              <a:gd name="connsiteY7" fmla="*/ 565 h 881919"/>
              <a:gd name="connsiteX8" fmla="*/ 1694906 w 3223281"/>
              <a:gd name="connsiteY8" fmla="*/ 452825 h 881919"/>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655040 w 3226997"/>
              <a:gd name="connsiteY5" fmla="*/ 411388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701114 w 3229489"/>
              <a:gd name="connsiteY0" fmla="*/ 453128 h 882222"/>
              <a:gd name="connsiteX1" fmla="*/ 3229489 w 3229489"/>
              <a:gd name="connsiteY1" fmla="*/ 602299 h 882222"/>
              <a:gd name="connsiteX2" fmla="*/ 3116920 w 3229489"/>
              <a:gd name="connsiteY2" fmla="*/ 879868 h 882222"/>
              <a:gd name="connsiteX3" fmla="*/ 1629730 w 3229489"/>
              <a:gd name="connsiteY3" fmla="*/ 655502 h 882222"/>
              <a:gd name="connsiteX4" fmla="*/ 1475062 w 3229489"/>
              <a:gd name="connsiteY4" fmla="*/ 582012 h 882222"/>
              <a:gd name="connsiteX5" fmla="*/ 1021507 w 3229489"/>
              <a:gd name="connsiteY5" fmla="*/ 413876 h 882222"/>
              <a:gd name="connsiteX6" fmla="*/ 755552 w 3229489"/>
              <a:gd name="connsiteY6" fmla="*/ 334594 h 882222"/>
              <a:gd name="connsiteX7" fmla="*/ 99836 w 3229489"/>
              <a:gd name="connsiteY7" fmla="*/ 70553 h 882222"/>
              <a:gd name="connsiteX8" fmla="*/ 176091 w 3229489"/>
              <a:gd name="connsiteY8" fmla="*/ 868 h 882222"/>
              <a:gd name="connsiteX9" fmla="*/ 1701114 w 3229489"/>
              <a:gd name="connsiteY9" fmla="*/ 453128 h 88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489" h="882222">
                <a:moveTo>
                  <a:pt x="1701114" y="453128"/>
                </a:moveTo>
                <a:lnTo>
                  <a:pt x="3229489" y="602299"/>
                </a:lnTo>
                <a:lnTo>
                  <a:pt x="3116920" y="879868"/>
                </a:lnTo>
                <a:cubicBezTo>
                  <a:pt x="2527403" y="910895"/>
                  <a:pt x="2219247" y="624475"/>
                  <a:pt x="1629730" y="655502"/>
                </a:cubicBezTo>
                <a:lnTo>
                  <a:pt x="1475062" y="582012"/>
                </a:lnTo>
                <a:cubicBezTo>
                  <a:pt x="1089404" y="447242"/>
                  <a:pt x="1342980" y="519920"/>
                  <a:pt x="1021507" y="413876"/>
                </a:cubicBezTo>
                <a:cubicBezTo>
                  <a:pt x="887466" y="368443"/>
                  <a:pt x="861823" y="362402"/>
                  <a:pt x="755552" y="334594"/>
                </a:cubicBezTo>
                <a:cubicBezTo>
                  <a:pt x="663547" y="276562"/>
                  <a:pt x="178488" y="138381"/>
                  <a:pt x="99836" y="70553"/>
                </a:cubicBezTo>
                <a:cubicBezTo>
                  <a:pt x="21184" y="2725"/>
                  <a:pt x="-111083" y="-2841"/>
                  <a:pt x="176091" y="868"/>
                </a:cubicBezTo>
                <a:lnTo>
                  <a:pt x="1701114" y="453128"/>
                </a:lnTo>
                <a:close/>
              </a:path>
            </a:pathLst>
          </a:custGeom>
          <a:solidFill>
            <a:srgbClr val="FFFFFF">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837999" y="2587823"/>
            <a:ext cx="1858201" cy="276999"/>
          </a:xfrm>
          <a:prstGeom prst="rect">
            <a:avLst/>
          </a:prstGeom>
          <a:noFill/>
        </p:spPr>
        <p:txBody>
          <a:bodyPr wrap="none" rtlCol="0">
            <a:spAutoFit/>
          </a:bodyPr>
          <a:lstStyle/>
          <a:p>
            <a:r>
              <a:rPr lang="en-US" sz="1200" dirty="0" smtClean="0"/>
              <a:t>Predicted Costs (Future)</a:t>
            </a:r>
            <a:endParaRPr lang="en-US" sz="1200" dirty="0"/>
          </a:p>
        </p:txBody>
      </p:sp>
      <p:sp>
        <p:nvSpPr>
          <p:cNvPr id="88" name="Right Brace 87"/>
          <p:cNvSpPr/>
          <p:nvPr/>
        </p:nvSpPr>
        <p:spPr>
          <a:xfrm rot="16200000">
            <a:off x="6472752" y="783810"/>
            <a:ext cx="439639" cy="4545939"/>
          </a:xfrm>
          <a:prstGeom prst="rightBrace">
            <a:avLst>
              <a:gd name="adj1" fmla="val 16245"/>
              <a:gd name="adj2" fmla="val 504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9"/>
          <p:cNvSpPr/>
          <p:nvPr/>
        </p:nvSpPr>
        <p:spPr>
          <a:xfrm rot="20328978">
            <a:off x="4467003" y="3950471"/>
            <a:ext cx="5465461" cy="2110430"/>
          </a:xfrm>
          <a:custGeom>
            <a:avLst/>
            <a:gdLst>
              <a:gd name="connsiteX0" fmla="*/ 0 w 1828800"/>
              <a:gd name="connsiteY0" fmla="*/ 0 h 382488"/>
              <a:gd name="connsiteX1" fmla="*/ 1828800 w 1828800"/>
              <a:gd name="connsiteY1" fmla="*/ 0 h 382488"/>
              <a:gd name="connsiteX2" fmla="*/ 1828800 w 1828800"/>
              <a:gd name="connsiteY2" fmla="*/ 382488 h 382488"/>
              <a:gd name="connsiteX3" fmla="*/ 0 w 1828800"/>
              <a:gd name="connsiteY3" fmla="*/ 382488 h 382488"/>
              <a:gd name="connsiteX4" fmla="*/ 0 w 1828800"/>
              <a:gd name="connsiteY4" fmla="*/ 0 h 382488"/>
              <a:gd name="connsiteX0" fmla="*/ 20596 w 1849396"/>
              <a:gd name="connsiteY0" fmla="*/ 0 h 382488"/>
              <a:gd name="connsiteX1" fmla="*/ 1849396 w 1849396"/>
              <a:gd name="connsiteY1" fmla="*/ 0 h 382488"/>
              <a:gd name="connsiteX2" fmla="*/ 1849396 w 1849396"/>
              <a:gd name="connsiteY2" fmla="*/ 382488 h 382488"/>
              <a:gd name="connsiteX3" fmla="*/ 20596 w 1849396"/>
              <a:gd name="connsiteY3" fmla="*/ 382488 h 382488"/>
              <a:gd name="connsiteX4" fmla="*/ 0 w 1849396"/>
              <a:gd name="connsiteY4" fmla="*/ 193892 h 382488"/>
              <a:gd name="connsiteX5" fmla="*/ 20596 w 1849396"/>
              <a:gd name="connsiteY5" fmla="*/ 0 h 382488"/>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26714 w 3755514"/>
              <a:gd name="connsiteY0" fmla="*/ 248611 h 631099"/>
              <a:gd name="connsiteX1" fmla="*/ 3755514 w 3755514"/>
              <a:gd name="connsiteY1" fmla="*/ 248611 h 631099"/>
              <a:gd name="connsiteX2" fmla="*/ 3755514 w 3755514"/>
              <a:gd name="connsiteY2" fmla="*/ 631099 h 631099"/>
              <a:gd name="connsiteX3" fmla="*/ 1926714 w 3755514"/>
              <a:gd name="connsiteY3" fmla="*/ 631099 h 631099"/>
              <a:gd name="connsiteX4" fmla="*/ 1172253 w 3755514"/>
              <a:gd name="connsiteY4" fmla="*/ 438286 h 631099"/>
              <a:gd name="connsiteX5" fmla="*/ 11203 w 3755514"/>
              <a:gd name="connsiteY5" fmla="*/ 0 h 631099"/>
              <a:gd name="connsiteX6" fmla="*/ 1926714 w 3755514"/>
              <a:gd name="connsiteY6" fmla="*/ 248611 h 631099"/>
              <a:gd name="connsiteX0" fmla="*/ 1952260 w 3781060"/>
              <a:gd name="connsiteY0" fmla="*/ 248611 h 631099"/>
              <a:gd name="connsiteX1" fmla="*/ 3781060 w 3781060"/>
              <a:gd name="connsiteY1" fmla="*/ 248611 h 631099"/>
              <a:gd name="connsiteX2" fmla="*/ 3781060 w 3781060"/>
              <a:gd name="connsiteY2" fmla="*/ 631099 h 631099"/>
              <a:gd name="connsiteX3" fmla="*/ 1952260 w 3781060"/>
              <a:gd name="connsiteY3" fmla="*/ 631099 h 631099"/>
              <a:gd name="connsiteX4" fmla="*/ 442368 w 3781060"/>
              <a:gd name="connsiteY4" fmla="*/ 308965 h 631099"/>
              <a:gd name="connsiteX5" fmla="*/ 36749 w 3781060"/>
              <a:gd name="connsiteY5" fmla="*/ 0 h 631099"/>
              <a:gd name="connsiteX6" fmla="*/ 1952260 w 3781060"/>
              <a:gd name="connsiteY6" fmla="*/ 248611 h 631099"/>
              <a:gd name="connsiteX0" fmla="*/ 2016109 w 3844909"/>
              <a:gd name="connsiteY0" fmla="*/ 248667 h 631155"/>
              <a:gd name="connsiteX1" fmla="*/ 3844909 w 3844909"/>
              <a:gd name="connsiteY1" fmla="*/ 248667 h 631155"/>
              <a:gd name="connsiteX2" fmla="*/ 3844909 w 3844909"/>
              <a:gd name="connsiteY2" fmla="*/ 631155 h 631155"/>
              <a:gd name="connsiteX3" fmla="*/ 2016109 w 3844909"/>
              <a:gd name="connsiteY3" fmla="*/ 631155 h 631155"/>
              <a:gd name="connsiteX4" fmla="*/ 506217 w 3844909"/>
              <a:gd name="connsiteY4" fmla="*/ 309021 h 631155"/>
              <a:gd name="connsiteX5" fmla="*/ 293065 w 3844909"/>
              <a:gd name="connsiteY5" fmla="*/ 226415 h 631155"/>
              <a:gd name="connsiteX6" fmla="*/ 100598 w 3844909"/>
              <a:gd name="connsiteY6" fmla="*/ 56 h 631155"/>
              <a:gd name="connsiteX7" fmla="*/ 2016109 w 3844909"/>
              <a:gd name="connsiteY7" fmla="*/ 248667 h 631155"/>
              <a:gd name="connsiteX0" fmla="*/ 3146081 w 4974881"/>
              <a:gd name="connsiteY0" fmla="*/ 248627 h 730341"/>
              <a:gd name="connsiteX1" fmla="*/ 4974881 w 4974881"/>
              <a:gd name="connsiteY1" fmla="*/ 248627 h 730341"/>
              <a:gd name="connsiteX2" fmla="*/ 4974881 w 4974881"/>
              <a:gd name="connsiteY2" fmla="*/ 631115 h 730341"/>
              <a:gd name="connsiteX3" fmla="*/ 3146081 w 4974881"/>
              <a:gd name="connsiteY3" fmla="*/ 631115 h 730341"/>
              <a:gd name="connsiteX4" fmla="*/ 1636189 w 4974881"/>
              <a:gd name="connsiteY4" fmla="*/ 308981 h 730341"/>
              <a:gd name="connsiteX5" fmla="*/ 3245 w 4974881"/>
              <a:gd name="connsiteY5" fmla="*/ 726854 h 730341"/>
              <a:gd name="connsiteX6" fmla="*/ 1230570 w 4974881"/>
              <a:gd name="connsiteY6" fmla="*/ 16 h 730341"/>
              <a:gd name="connsiteX7" fmla="*/ 3146081 w 4974881"/>
              <a:gd name="connsiteY7" fmla="*/ 248627 h 730341"/>
              <a:gd name="connsiteX0" fmla="*/ 3243035 w 5071835"/>
              <a:gd name="connsiteY0" fmla="*/ 248626 h 776672"/>
              <a:gd name="connsiteX1" fmla="*/ 5071835 w 5071835"/>
              <a:gd name="connsiteY1" fmla="*/ 248626 h 776672"/>
              <a:gd name="connsiteX2" fmla="*/ 5071835 w 5071835"/>
              <a:gd name="connsiteY2" fmla="*/ 631114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71835"/>
              <a:gd name="connsiteY0" fmla="*/ 248626 h 776672"/>
              <a:gd name="connsiteX1" fmla="*/ 5071835 w 5071835"/>
              <a:gd name="connsiteY1" fmla="*/ 248626 h 776672"/>
              <a:gd name="connsiteX2" fmla="*/ 5020436 w 5071835"/>
              <a:gd name="connsiteY2" fmla="*/ 539688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89098"/>
              <a:gd name="connsiteY0" fmla="*/ 248626 h 776672"/>
              <a:gd name="connsiteX1" fmla="*/ 5089098 w 5089098"/>
              <a:gd name="connsiteY1" fmla="*/ 250210 h 776672"/>
              <a:gd name="connsiteX2" fmla="*/ 5020436 w 5089098"/>
              <a:gd name="connsiteY2" fmla="*/ 539688 h 776672"/>
              <a:gd name="connsiteX3" fmla="*/ 3243035 w 5089098"/>
              <a:gd name="connsiteY3" fmla="*/ 631114 h 776672"/>
              <a:gd name="connsiteX4" fmla="*/ 1733143 w 5089098"/>
              <a:gd name="connsiteY4" fmla="*/ 308980 h 776672"/>
              <a:gd name="connsiteX5" fmla="*/ 2972 w 5089098"/>
              <a:gd name="connsiteY5" fmla="*/ 773449 h 776672"/>
              <a:gd name="connsiteX6" fmla="*/ 1327524 w 5089098"/>
              <a:gd name="connsiteY6" fmla="*/ 15 h 776672"/>
              <a:gd name="connsiteX7" fmla="*/ 3243035 w 5089098"/>
              <a:gd name="connsiteY7" fmla="*/ 248626 h 776672"/>
              <a:gd name="connsiteX0" fmla="*/ 3243035 w 5133005"/>
              <a:gd name="connsiteY0" fmla="*/ 248626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243035 w 5133005"/>
              <a:gd name="connsiteY7" fmla="*/ 248626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604630 w 5133005"/>
              <a:gd name="connsiteY7"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243035 w 5133005"/>
              <a:gd name="connsiteY4" fmla="*/ 631114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378578 w 5133005"/>
              <a:gd name="connsiteY4" fmla="*/ 241832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190"/>
              <a:gd name="connsiteX1" fmla="*/ 5133005 w 5133005"/>
              <a:gd name="connsiteY1" fmla="*/ 262119 h 776190"/>
              <a:gd name="connsiteX2" fmla="*/ 5020436 w 5133005"/>
              <a:gd name="connsiteY2" fmla="*/ 539688 h 776190"/>
              <a:gd name="connsiteX3" fmla="*/ 3533246 w 5133005"/>
              <a:gd name="connsiteY3" fmla="*/ 315322 h 776190"/>
              <a:gd name="connsiteX4" fmla="*/ 3378578 w 5133005"/>
              <a:gd name="connsiteY4" fmla="*/ 241832 h 776190"/>
              <a:gd name="connsiteX5" fmla="*/ 1895152 w 5133005"/>
              <a:gd name="connsiteY5" fmla="*/ 200659 h 776190"/>
              <a:gd name="connsiteX6" fmla="*/ 2972 w 5133005"/>
              <a:gd name="connsiteY6" fmla="*/ 773449 h 776190"/>
              <a:gd name="connsiteX7" fmla="*/ 1327524 w 5133005"/>
              <a:gd name="connsiteY7" fmla="*/ 15 h 776190"/>
              <a:gd name="connsiteX8" fmla="*/ 3604630 w 5133005"/>
              <a:gd name="connsiteY8" fmla="*/ 112948 h 776190"/>
              <a:gd name="connsiteX0" fmla="*/ 3603459 w 5131834"/>
              <a:gd name="connsiteY0" fmla="*/ 452269 h 1115511"/>
              <a:gd name="connsiteX1" fmla="*/ 5131834 w 5131834"/>
              <a:gd name="connsiteY1" fmla="*/ 601440 h 1115511"/>
              <a:gd name="connsiteX2" fmla="*/ 5019265 w 5131834"/>
              <a:gd name="connsiteY2" fmla="*/ 879009 h 1115511"/>
              <a:gd name="connsiteX3" fmla="*/ 3532075 w 5131834"/>
              <a:gd name="connsiteY3" fmla="*/ 654643 h 1115511"/>
              <a:gd name="connsiteX4" fmla="*/ 3377407 w 5131834"/>
              <a:gd name="connsiteY4" fmla="*/ 581153 h 1115511"/>
              <a:gd name="connsiteX5" fmla="*/ 1893981 w 5131834"/>
              <a:gd name="connsiteY5" fmla="*/ 539980 h 1115511"/>
              <a:gd name="connsiteX6" fmla="*/ 1801 w 5131834"/>
              <a:gd name="connsiteY6" fmla="*/ 1112770 h 1115511"/>
              <a:gd name="connsiteX7" fmla="*/ 2078436 w 5131834"/>
              <a:gd name="connsiteY7" fmla="*/ 9 h 1115511"/>
              <a:gd name="connsiteX8" fmla="*/ 3603459 w 5131834"/>
              <a:gd name="connsiteY8" fmla="*/ 452269 h 1115511"/>
              <a:gd name="connsiteX0" fmla="*/ 3603459 w 5131834"/>
              <a:gd name="connsiteY0" fmla="*/ 452269 h 1115094"/>
              <a:gd name="connsiteX1" fmla="*/ 5131834 w 5131834"/>
              <a:gd name="connsiteY1" fmla="*/ 601440 h 1115094"/>
              <a:gd name="connsiteX2" fmla="*/ 5019265 w 5131834"/>
              <a:gd name="connsiteY2" fmla="*/ 879009 h 1115094"/>
              <a:gd name="connsiteX3" fmla="*/ 3532075 w 5131834"/>
              <a:gd name="connsiteY3" fmla="*/ 654643 h 1115094"/>
              <a:gd name="connsiteX4" fmla="*/ 3377407 w 5131834"/>
              <a:gd name="connsiteY4" fmla="*/ 581153 h 1115094"/>
              <a:gd name="connsiteX5" fmla="*/ 2559877 w 5131834"/>
              <a:gd name="connsiteY5" fmla="*/ 409865 h 1115094"/>
              <a:gd name="connsiteX6" fmla="*/ 1801 w 5131834"/>
              <a:gd name="connsiteY6" fmla="*/ 1112770 h 1115094"/>
              <a:gd name="connsiteX7" fmla="*/ 2078436 w 5131834"/>
              <a:gd name="connsiteY7" fmla="*/ 9 h 1115094"/>
              <a:gd name="connsiteX8" fmla="*/ 3603459 w 5131834"/>
              <a:gd name="connsiteY8" fmla="*/ 452269 h 1115094"/>
              <a:gd name="connsiteX0" fmla="*/ 1859299 w 3387674"/>
              <a:gd name="connsiteY0" fmla="*/ 452298 h 881392"/>
              <a:gd name="connsiteX1" fmla="*/ 3387674 w 3387674"/>
              <a:gd name="connsiteY1" fmla="*/ 601469 h 881392"/>
              <a:gd name="connsiteX2" fmla="*/ 3275105 w 3387674"/>
              <a:gd name="connsiteY2" fmla="*/ 879038 h 881392"/>
              <a:gd name="connsiteX3" fmla="*/ 1787915 w 3387674"/>
              <a:gd name="connsiteY3" fmla="*/ 654672 h 881392"/>
              <a:gd name="connsiteX4" fmla="*/ 1633247 w 3387674"/>
              <a:gd name="connsiteY4" fmla="*/ 581182 h 881392"/>
              <a:gd name="connsiteX5" fmla="*/ 815717 w 3387674"/>
              <a:gd name="connsiteY5" fmla="*/ 409894 h 881392"/>
              <a:gd name="connsiteX6" fmla="*/ 20958 w 3387674"/>
              <a:gd name="connsiteY6" fmla="*/ 312399 h 881392"/>
              <a:gd name="connsiteX7" fmla="*/ 334276 w 3387674"/>
              <a:gd name="connsiteY7" fmla="*/ 38 h 881392"/>
              <a:gd name="connsiteX8" fmla="*/ 1859299 w 3387674"/>
              <a:gd name="connsiteY8" fmla="*/ 452298 h 881392"/>
              <a:gd name="connsiteX0" fmla="*/ 1694906 w 3223281"/>
              <a:gd name="connsiteY0" fmla="*/ 452825 h 881919"/>
              <a:gd name="connsiteX1" fmla="*/ 3223281 w 3223281"/>
              <a:gd name="connsiteY1" fmla="*/ 601996 h 881919"/>
              <a:gd name="connsiteX2" fmla="*/ 3110712 w 3223281"/>
              <a:gd name="connsiteY2" fmla="*/ 879565 h 881919"/>
              <a:gd name="connsiteX3" fmla="*/ 1623522 w 3223281"/>
              <a:gd name="connsiteY3" fmla="*/ 655199 h 881919"/>
              <a:gd name="connsiteX4" fmla="*/ 1468854 w 3223281"/>
              <a:gd name="connsiteY4" fmla="*/ 581709 h 881919"/>
              <a:gd name="connsiteX5" fmla="*/ 651324 w 3223281"/>
              <a:gd name="connsiteY5" fmla="*/ 410421 h 881919"/>
              <a:gd name="connsiteX6" fmla="*/ 99291 w 3223281"/>
              <a:gd name="connsiteY6" fmla="*/ 62229 h 881919"/>
              <a:gd name="connsiteX7" fmla="*/ 169883 w 3223281"/>
              <a:gd name="connsiteY7" fmla="*/ 565 h 881919"/>
              <a:gd name="connsiteX8" fmla="*/ 1694906 w 3223281"/>
              <a:gd name="connsiteY8" fmla="*/ 452825 h 881919"/>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655040 w 3226997"/>
              <a:gd name="connsiteY5" fmla="*/ 411388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701114 w 3229489"/>
              <a:gd name="connsiteY0" fmla="*/ 453128 h 882222"/>
              <a:gd name="connsiteX1" fmla="*/ 3229489 w 3229489"/>
              <a:gd name="connsiteY1" fmla="*/ 602299 h 882222"/>
              <a:gd name="connsiteX2" fmla="*/ 3116920 w 3229489"/>
              <a:gd name="connsiteY2" fmla="*/ 879868 h 882222"/>
              <a:gd name="connsiteX3" fmla="*/ 1629730 w 3229489"/>
              <a:gd name="connsiteY3" fmla="*/ 655502 h 882222"/>
              <a:gd name="connsiteX4" fmla="*/ 1475062 w 3229489"/>
              <a:gd name="connsiteY4" fmla="*/ 582012 h 882222"/>
              <a:gd name="connsiteX5" fmla="*/ 1021507 w 3229489"/>
              <a:gd name="connsiteY5" fmla="*/ 413876 h 882222"/>
              <a:gd name="connsiteX6" fmla="*/ 755552 w 3229489"/>
              <a:gd name="connsiteY6" fmla="*/ 334594 h 882222"/>
              <a:gd name="connsiteX7" fmla="*/ 99836 w 3229489"/>
              <a:gd name="connsiteY7" fmla="*/ 70553 h 882222"/>
              <a:gd name="connsiteX8" fmla="*/ 176091 w 3229489"/>
              <a:gd name="connsiteY8" fmla="*/ 868 h 882222"/>
              <a:gd name="connsiteX9" fmla="*/ 1701114 w 3229489"/>
              <a:gd name="connsiteY9" fmla="*/ 453128 h 882222"/>
              <a:gd name="connsiteX0" fmla="*/ 1701114 w 4577443"/>
              <a:gd name="connsiteY0" fmla="*/ 453128 h 882222"/>
              <a:gd name="connsiteX1" fmla="*/ 4577443 w 4577443"/>
              <a:gd name="connsiteY1" fmla="*/ 413711 h 882222"/>
              <a:gd name="connsiteX2" fmla="*/ 3116920 w 4577443"/>
              <a:gd name="connsiteY2" fmla="*/ 879868 h 882222"/>
              <a:gd name="connsiteX3" fmla="*/ 1629730 w 4577443"/>
              <a:gd name="connsiteY3" fmla="*/ 655502 h 882222"/>
              <a:gd name="connsiteX4" fmla="*/ 1475062 w 4577443"/>
              <a:gd name="connsiteY4" fmla="*/ 582012 h 882222"/>
              <a:gd name="connsiteX5" fmla="*/ 1021507 w 4577443"/>
              <a:gd name="connsiteY5" fmla="*/ 413876 h 882222"/>
              <a:gd name="connsiteX6" fmla="*/ 755552 w 4577443"/>
              <a:gd name="connsiteY6" fmla="*/ 334594 h 882222"/>
              <a:gd name="connsiteX7" fmla="*/ 99836 w 4577443"/>
              <a:gd name="connsiteY7" fmla="*/ 70553 h 882222"/>
              <a:gd name="connsiteX8" fmla="*/ 176091 w 4577443"/>
              <a:gd name="connsiteY8" fmla="*/ 868 h 882222"/>
              <a:gd name="connsiteX9" fmla="*/ 1701114 w 4577443"/>
              <a:gd name="connsiteY9" fmla="*/ 453128 h 882222"/>
              <a:gd name="connsiteX0" fmla="*/ 1701114 w 5107627"/>
              <a:gd name="connsiteY0" fmla="*/ 453128 h 724675"/>
              <a:gd name="connsiteX1" fmla="*/ 4577443 w 5107627"/>
              <a:gd name="connsiteY1" fmla="*/ 413711 h 724675"/>
              <a:gd name="connsiteX2" fmla="*/ 5107627 w 5107627"/>
              <a:gd name="connsiteY2" fmla="*/ 719728 h 724675"/>
              <a:gd name="connsiteX3" fmla="*/ 1629730 w 5107627"/>
              <a:gd name="connsiteY3" fmla="*/ 655502 h 724675"/>
              <a:gd name="connsiteX4" fmla="*/ 1475062 w 5107627"/>
              <a:gd name="connsiteY4" fmla="*/ 582012 h 724675"/>
              <a:gd name="connsiteX5" fmla="*/ 1021507 w 5107627"/>
              <a:gd name="connsiteY5" fmla="*/ 413876 h 724675"/>
              <a:gd name="connsiteX6" fmla="*/ 755552 w 5107627"/>
              <a:gd name="connsiteY6" fmla="*/ 334594 h 724675"/>
              <a:gd name="connsiteX7" fmla="*/ 99836 w 5107627"/>
              <a:gd name="connsiteY7" fmla="*/ 70553 h 724675"/>
              <a:gd name="connsiteX8" fmla="*/ 176091 w 5107627"/>
              <a:gd name="connsiteY8" fmla="*/ 868 h 724675"/>
              <a:gd name="connsiteX9" fmla="*/ 1701114 w 5107627"/>
              <a:gd name="connsiteY9" fmla="*/ 453128 h 724675"/>
              <a:gd name="connsiteX0" fmla="*/ 1701114 w 5107627"/>
              <a:gd name="connsiteY0" fmla="*/ 453128 h 2040687"/>
              <a:gd name="connsiteX1" fmla="*/ 4577443 w 5107627"/>
              <a:gd name="connsiteY1" fmla="*/ 413711 h 2040687"/>
              <a:gd name="connsiteX2" fmla="*/ 5107627 w 5107627"/>
              <a:gd name="connsiteY2" fmla="*/ 719728 h 2040687"/>
              <a:gd name="connsiteX3" fmla="*/ 4402657 w 5107627"/>
              <a:gd name="connsiteY3" fmla="*/ 2040687 h 2040687"/>
              <a:gd name="connsiteX4" fmla="*/ 1475062 w 5107627"/>
              <a:gd name="connsiteY4" fmla="*/ 582012 h 2040687"/>
              <a:gd name="connsiteX5" fmla="*/ 1021507 w 5107627"/>
              <a:gd name="connsiteY5" fmla="*/ 413876 h 2040687"/>
              <a:gd name="connsiteX6" fmla="*/ 755552 w 5107627"/>
              <a:gd name="connsiteY6" fmla="*/ 334594 h 2040687"/>
              <a:gd name="connsiteX7" fmla="*/ 99836 w 5107627"/>
              <a:gd name="connsiteY7" fmla="*/ 70553 h 2040687"/>
              <a:gd name="connsiteX8" fmla="*/ 176091 w 5107627"/>
              <a:gd name="connsiteY8" fmla="*/ 868 h 2040687"/>
              <a:gd name="connsiteX9" fmla="*/ 1701114 w 5107627"/>
              <a:gd name="connsiteY9" fmla="*/ 453128 h 2040687"/>
              <a:gd name="connsiteX0" fmla="*/ 1701114 w 5107627"/>
              <a:gd name="connsiteY0" fmla="*/ 453128 h 2040687"/>
              <a:gd name="connsiteX1" fmla="*/ 4577443 w 5107627"/>
              <a:gd name="connsiteY1" fmla="*/ 413711 h 2040687"/>
              <a:gd name="connsiteX2" fmla="*/ 5107627 w 5107627"/>
              <a:gd name="connsiteY2" fmla="*/ 719728 h 2040687"/>
              <a:gd name="connsiteX3" fmla="*/ 4402657 w 5107627"/>
              <a:gd name="connsiteY3" fmla="*/ 2040687 h 2040687"/>
              <a:gd name="connsiteX4" fmla="*/ 1425227 w 5107627"/>
              <a:gd name="connsiteY4" fmla="*/ 816038 h 2040687"/>
              <a:gd name="connsiteX5" fmla="*/ 1021507 w 5107627"/>
              <a:gd name="connsiteY5" fmla="*/ 413876 h 2040687"/>
              <a:gd name="connsiteX6" fmla="*/ 755552 w 5107627"/>
              <a:gd name="connsiteY6" fmla="*/ 334594 h 2040687"/>
              <a:gd name="connsiteX7" fmla="*/ 99836 w 5107627"/>
              <a:gd name="connsiteY7" fmla="*/ 70553 h 2040687"/>
              <a:gd name="connsiteX8" fmla="*/ 176091 w 5107627"/>
              <a:gd name="connsiteY8" fmla="*/ 868 h 2040687"/>
              <a:gd name="connsiteX9" fmla="*/ 1701114 w 5107627"/>
              <a:gd name="connsiteY9" fmla="*/ 453128 h 2040687"/>
              <a:gd name="connsiteX0" fmla="*/ 1816778 w 5223291"/>
              <a:gd name="connsiteY0" fmla="*/ 453128 h 2040687"/>
              <a:gd name="connsiteX1" fmla="*/ 4693107 w 5223291"/>
              <a:gd name="connsiteY1" fmla="*/ 413711 h 2040687"/>
              <a:gd name="connsiteX2" fmla="*/ 5223291 w 5223291"/>
              <a:gd name="connsiteY2" fmla="*/ 719728 h 2040687"/>
              <a:gd name="connsiteX3" fmla="*/ 4518321 w 5223291"/>
              <a:gd name="connsiteY3" fmla="*/ 2040687 h 2040687"/>
              <a:gd name="connsiteX4" fmla="*/ 1540891 w 5223291"/>
              <a:gd name="connsiteY4" fmla="*/ 816038 h 2040687"/>
              <a:gd name="connsiteX5" fmla="*/ 11344 w 5223291"/>
              <a:gd name="connsiteY5" fmla="*/ 598654 h 2040687"/>
              <a:gd name="connsiteX6" fmla="*/ 871216 w 5223291"/>
              <a:gd name="connsiteY6" fmla="*/ 334594 h 2040687"/>
              <a:gd name="connsiteX7" fmla="*/ 215500 w 5223291"/>
              <a:gd name="connsiteY7" fmla="*/ 70553 h 2040687"/>
              <a:gd name="connsiteX8" fmla="*/ 291755 w 5223291"/>
              <a:gd name="connsiteY8" fmla="*/ 868 h 2040687"/>
              <a:gd name="connsiteX9" fmla="*/ 1816778 w 5223291"/>
              <a:gd name="connsiteY9" fmla="*/ 453128 h 2040687"/>
              <a:gd name="connsiteX0" fmla="*/ 2061868 w 5468381"/>
              <a:gd name="connsiteY0" fmla="*/ 453128 h 2040687"/>
              <a:gd name="connsiteX1" fmla="*/ 4938197 w 5468381"/>
              <a:gd name="connsiteY1" fmla="*/ 413711 h 2040687"/>
              <a:gd name="connsiteX2" fmla="*/ 5468381 w 5468381"/>
              <a:gd name="connsiteY2" fmla="*/ 719728 h 2040687"/>
              <a:gd name="connsiteX3" fmla="*/ 4763411 w 5468381"/>
              <a:gd name="connsiteY3" fmla="*/ 2040687 h 2040687"/>
              <a:gd name="connsiteX4" fmla="*/ 1785981 w 5468381"/>
              <a:gd name="connsiteY4" fmla="*/ 816038 h 2040687"/>
              <a:gd name="connsiteX5" fmla="*/ 256434 w 5468381"/>
              <a:gd name="connsiteY5" fmla="*/ 598654 h 2040687"/>
              <a:gd name="connsiteX6" fmla="*/ 9312 w 5468381"/>
              <a:gd name="connsiteY6" fmla="*/ 428604 h 2040687"/>
              <a:gd name="connsiteX7" fmla="*/ 460590 w 5468381"/>
              <a:gd name="connsiteY7" fmla="*/ 70553 h 2040687"/>
              <a:gd name="connsiteX8" fmla="*/ 536845 w 5468381"/>
              <a:gd name="connsiteY8" fmla="*/ 868 h 2040687"/>
              <a:gd name="connsiteX9" fmla="*/ 2061868 w 5468381"/>
              <a:gd name="connsiteY9" fmla="*/ 453128 h 2040687"/>
              <a:gd name="connsiteX0" fmla="*/ 2058948 w 5465461"/>
              <a:gd name="connsiteY0" fmla="*/ 452352 h 2039911"/>
              <a:gd name="connsiteX1" fmla="*/ 4935277 w 5465461"/>
              <a:gd name="connsiteY1" fmla="*/ 412935 h 2039911"/>
              <a:gd name="connsiteX2" fmla="*/ 5465461 w 5465461"/>
              <a:gd name="connsiteY2" fmla="*/ 718952 h 2039911"/>
              <a:gd name="connsiteX3" fmla="*/ 4760491 w 5465461"/>
              <a:gd name="connsiteY3" fmla="*/ 2039911 h 2039911"/>
              <a:gd name="connsiteX4" fmla="*/ 1783061 w 5465461"/>
              <a:gd name="connsiteY4" fmla="*/ 815262 h 2039911"/>
              <a:gd name="connsiteX5" fmla="*/ 253514 w 5465461"/>
              <a:gd name="connsiteY5" fmla="*/ 597878 h 2039911"/>
              <a:gd name="connsiteX6" fmla="*/ 6392 w 5465461"/>
              <a:gd name="connsiteY6" fmla="*/ 427828 h 2039911"/>
              <a:gd name="connsiteX7" fmla="*/ 768697 w 5465461"/>
              <a:gd name="connsiteY7" fmla="*/ 173970 h 2039911"/>
              <a:gd name="connsiteX8" fmla="*/ 533925 w 5465461"/>
              <a:gd name="connsiteY8" fmla="*/ 92 h 2039911"/>
              <a:gd name="connsiteX9" fmla="*/ 2058948 w 5465461"/>
              <a:gd name="connsiteY9" fmla="*/ 452352 h 2039911"/>
              <a:gd name="connsiteX0" fmla="*/ 2058948 w 5465461"/>
              <a:gd name="connsiteY0" fmla="*/ 522871 h 2110430"/>
              <a:gd name="connsiteX1" fmla="*/ 4935277 w 5465461"/>
              <a:gd name="connsiteY1" fmla="*/ 483454 h 2110430"/>
              <a:gd name="connsiteX2" fmla="*/ 5465461 w 5465461"/>
              <a:gd name="connsiteY2" fmla="*/ 789471 h 2110430"/>
              <a:gd name="connsiteX3" fmla="*/ 4760491 w 5465461"/>
              <a:gd name="connsiteY3" fmla="*/ 2110430 h 2110430"/>
              <a:gd name="connsiteX4" fmla="*/ 1783061 w 5465461"/>
              <a:gd name="connsiteY4" fmla="*/ 885781 h 2110430"/>
              <a:gd name="connsiteX5" fmla="*/ 253514 w 5465461"/>
              <a:gd name="connsiteY5" fmla="*/ 668397 h 2110430"/>
              <a:gd name="connsiteX6" fmla="*/ 6392 w 5465461"/>
              <a:gd name="connsiteY6" fmla="*/ 498347 h 2110430"/>
              <a:gd name="connsiteX7" fmla="*/ 768697 w 5465461"/>
              <a:gd name="connsiteY7" fmla="*/ 244489 h 2110430"/>
              <a:gd name="connsiteX8" fmla="*/ 1827963 w 5465461"/>
              <a:gd name="connsiteY8" fmla="*/ 56 h 2110430"/>
              <a:gd name="connsiteX9" fmla="*/ 2058948 w 5465461"/>
              <a:gd name="connsiteY9" fmla="*/ 522871 h 2110430"/>
              <a:gd name="connsiteX0" fmla="*/ 3036011 w 5465461"/>
              <a:gd name="connsiteY0" fmla="*/ 321301 h 2110430"/>
              <a:gd name="connsiteX1" fmla="*/ 4935277 w 5465461"/>
              <a:gd name="connsiteY1" fmla="*/ 483454 h 2110430"/>
              <a:gd name="connsiteX2" fmla="*/ 5465461 w 5465461"/>
              <a:gd name="connsiteY2" fmla="*/ 789471 h 2110430"/>
              <a:gd name="connsiteX3" fmla="*/ 4760491 w 5465461"/>
              <a:gd name="connsiteY3" fmla="*/ 2110430 h 2110430"/>
              <a:gd name="connsiteX4" fmla="*/ 1783061 w 5465461"/>
              <a:gd name="connsiteY4" fmla="*/ 885781 h 2110430"/>
              <a:gd name="connsiteX5" fmla="*/ 253514 w 5465461"/>
              <a:gd name="connsiteY5" fmla="*/ 668397 h 2110430"/>
              <a:gd name="connsiteX6" fmla="*/ 6392 w 5465461"/>
              <a:gd name="connsiteY6" fmla="*/ 498347 h 2110430"/>
              <a:gd name="connsiteX7" fmla="*/ 768697 w 5465461"/>
              <a:gd name="connsiteY7" fmla="*/ 244489 h 2110430"/>
              <a:gd name="connsiteX8" fmla="*/ 1827963 w 5465461"/>
              <a:gd name="connsiteY8" fmla="*/ 56 h 2110430"/>
              <a:gd name="connsiteX9" fmla="*/ 3036011 w 5465461"/>
              <a:gd name="connsiteY9" fmla="*/ 321301 h 211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5461" h="2110430">
                <a:moveTo>
                  <a:pt x="3036011" y="321301"/>
                </a:moveTo>
                <a:lnTo>
                  <a:pt x="4935277" y="483454"/>
                </a:lnTo>
                <a:lnTo>
                  <a:pt x="5465461" y="789471"/>
                </a:lnTo>
                <a:cubicBezTo>
                  <a:pt x="4875944" y="820498"/>
                  <a:pt x="5350008" y="2079403"/>
                  <a:pt x="4760491" y="2110430"/>
                </a:cubicBezTo>
                <a:lnTo>
                  <a:pt x="1783061" y="885781"/>
                </a:lnTo>
                <a:cubicBezTo>
                  <a:pt x="1397403" y="751011"/>
                  <a:pt x="574987" y="774441"/>
                  <a:pt x="253514" y="668397"/>
                </a:cubicBezTo>
                <a:cubicBezTo>
                  <a:pt x="119473" y="622964"/>
                  <a:pt x="112663" y="526155"/>
                  <a:pt x="6392" y="498347"/>
                </a:cubicBezTo>
                <a:cubicBezTo>
                  <a:pt x="-85613" y="440315"/>
                  <a:pt x="847349" y="312317"/>
                  <a:pt x="768697" y="244489"/>
                </a:cubicBezTo>
                <a:cubicBezTo>
                  <a:pt x="690045" y="176661"/>
                  <a:pt x="1540789" y="-3653"/>
                  <a:pt x="1827963" y="56"/>
                </a:cubicBezTo>
                <a:lnTo>
                  <a:pt x="3036011" y="32130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1001" y="1600200"/>
            <a:ext cx="9345532" cy="584775"/>
          </a:xfrm>
          <a:prstGeom prst="rect">
            <a:avLst/>
          </a:prstGeom>
          <a:noFill/>
        </p:spPr>
        <p:txBody>
          <a:bodyPr wrap="square" rtlCol="0">
            <a:spAutoFit/>
          </a:bodyPr>
          <a:lstStyle/>
          <a:p>
            <a:r>
              <a:rPr lang="en-US" sz="1600" dirty="0" smtClean="0">
                <a:solidFill>
                  <a:schemeClr val="tx2"/>
                </a:solidFill>
                <a:latin typeface="+mn-lt"/>
              </a:rPr>
              <a:t>By leveraging the connected data sets of historical and current programs, predictive models can inform decision makers of future program costs.</a:t>
            </a:r>
            <a:endParaRPr lang="en-US" sz="1600" dirty="0">
              <a:latin typeface="+mn-lt"/>
            </a:endParaRPr>
          </a:p>
        </p:txBody>
      </p:sp>
    </p:spTree>
    <p:extLst>
      <p:ext uri="{BB962C8B-B14F-4D97-AF65-F5344CB8AC3E}">
        <p14:creationId xmlns:p14="http://schemas.microsoft.com/office/powerpoint/2010/main" val="2014597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miccheung\Desktop\EE\HIVE\salessheet\prediction.emf"/>
          <p:cNvPicPr>
            <a:picLocks noChangeAspect="1" noChangeArrowheads="1"/>
          </p:cNvPicPr>
          <p:nvPr/>
        </p:nvPicPr>
        <p:blipFill rotWithShape="1">
          <a:blip r:embed="rId2">
            <a:extLst>
              <a:ext uri="{28A0092B-C50C-407E-A947-70E740481C1C}">
                <a14:useLocalDpi xmlns:a14="http://schemas.microsoft.com/office/drawing/2010/main" val="0"/>
              </a:ext>
            </a:extLst>
          </a:blip>
          <a:srcRect l="36" r="-36"/>
          <a:stretch/>
        </p:blipFill>
        <p:spPr bwMode="auto">
          <a:xfrm>
            <a:off x="182880" y="2286000"/>
            <a:ext cx="9547065" cy="3899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31999"/>
            <a:ext cx="4495800" cy="1039735"/>
          </a:xfrm>
        </p:spPr>
        <p:txBody>
          <a:bodyPr/>
          <a:lstStyle/>
          <a:p>
            <a:r>
              <a:rPr lang="en-US" dirty="0" smtClean="0"/>
              <a:t>Simulate improvements on the predicted costs to see potential savings on current programs</a:t>
            </a:r>
            <a:endParaRPr lang="en-US" dirty="0"/>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15</a:t>
            </a:fld>
            <a:endParaRPr lang="en-US" dirty="0"/>
          </a:p>
        </p:txBody>
      </p:sp>
      <p:grpSp>
        <p:nvGrpSpPr>
          <p:cNvPr id="71" name="Group 70"/>
          <p:cNvGrpSpPr/>
          <p:nvPr/>
        </p:nvGrpSpPr>
        <p:grpSpPr>
          <a:xfrm>
            <a:off x="4953000" y="7538"/>
            <a:ext cx="4667250" cy="1516462"/>
            <a:chOff x="4953000" y="7538"/>
            <a:chExt cx="4667250" cy="1516462"/>
          </a:xfrm>
        </p:grpSpPr>
        <p:pic>
          <p:nvPicPr>
            <p:cNvPr id="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76"/>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78" name="TextBox 77"/>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79" name="TextBox 78"/>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80" name="TextBox 79"/>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82" name="Rectangle 81"/>
          <p:cNvSpPr/>
          <p:nvPr/>
        </p:nvSpPr>
        <p:spPr>
          <a:xfrm>
            <a:off x="7699440" y="152400"/>
            <a:ext cx="1885559" cy="9599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4419600" y="2898577"/>
            <a:ext cx="0" cy="304502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56868" y="4495800"/>
            <a:ext cx="1500732" cy="276999"/>
          </a:xfrm>
          <a:prstGeom prst="rect">
            <a:avLst/>
          </a:prstGeom>
          <a:noFill/>
        </p:spPr>
        <p:txBody>
          <a:bodyPr wrap="none" rtlCol="0">
            <a:spAutoFit/>
          </a:bodyPr>
          <a:lstStyle/>
          <a:p>
            <a:r>
              <a:rPr lang="en-US" sz="1200" dirty="0" smtClean="0"/>
              <a:t>Actual Costs (Past)</a:t>
            </a:r>
            <a:endParaRPr lang="en-US" sz="1200" dirty="0"/>
          </a:p>
        </p:txBody>
      </p:sp>
      <p:sp>
        <p:nvSpPr>
          <p:cNvPr id="9" name="Right Brace 8"/>
          <p:cNvSpPr/>
          <p:nvPr/>
        </p:nvSpPr>
        <p:spPr>
          <a:xfrm rot="16200000">
            <a:off x="2609850" y="3483428"/>
            <a:ext cx="571500" cy="3048000"/>
          </a:xfrm>
          <a:prstGeom prst="rightBrace">
            <a:avLst>
              <a:gd name="adj1" fmla="val 16245"/>
              <a:gd name="adj2" fmla="val 504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TextBox 82"/>
          <p:cNvSpPr txBox="1"/>
          <p:nvPr/>
        </p:nvSpPr>
        <p:spPr>
          <a:xfrm>
            <a:off x="4062680" y="2664023"/>
            <a:ext cx="661720" cy="307777"/>
          </a:xfrm>
          <a:prstGeom prst="rect">
            <a:avLst/>
          </a:prstGeom>
          <a:noFill/>
        </p:spPr>
        <p:txBody>
          <a:bodyPr wrap="none" rtlCol="0">
            <a:spAutoFit/>
          </a:bodyPr>
          <a:lstStyle/>
          <a:p>
            <a:r>
              <a:rPr lang="en-US" sz="1400" dirty="0" smtClean="0"/>
              <a:t>Today</a:t>
            </a:r>
            <a:endParaRPr lang="en-US" sz="1400" dirty="0"/>
          </a:p>
        </p:txBody>
      </p:sp>
      <p:sp>
        <p:nvSpPr>
          <p:cNvPr id="10" name="Rectangle 9"/>
          <p:cNvSpPr/>
          <p:nvPr/>
        </p:nvSpPr>
        <p:spPr>
          <a:xfrm rot="20328978">
            <a:off x="1227511" y="5331813"/>
            <a:ext cx="3229489" cy="882222"/>
          </a:xfrm>
          <a:custGeom>
            <a:avLst/>
            <a:gdLst>
              <a:gd name="connsiteX0" fmla="*/ 0 w 1828800"/>
              <a:gd name="connsiteY0" fmla="*/ 0 h 382488"/>
              <a:gd name="connsiteX1" fmla="*/ 1828800 w 1828800"/>
              <a:gd name="connsiteY1" fmla="*/ 0 h 382488"/>
              <a:gd name="connsiteX2" fmla="*/ 1828800 w 1828800"/>
              <a:gd name="connsiteY2" fmla="*/ 382488 h 382488"/>
              <a:gd name="connsiteX3" fmla="*/ 0 w 1828800"/>
              <a:gd name="connsiteY3" fmla="*/ 382488 h 382488"/>
              <a:gd name="connsiteX4" fmla="*/ 0 w 1828800"/>
              <a:gd name="connsiteY4" fmla="*/ 0 h 382488"/>
              <a:gd name="connsiteX0" fmla="*/ 20596 w 1849396"/>
              <a:gd name="connsiteY0" fmla="*/ 0 h 382488"/>
              <a:gd name="connsiteX1" fmla="*/ 1849396 w 1849396"/>
              <a:gd name="connsiteY1" fmla="*/ 0 h 382488"/>
              <a:gd name="connsiteX2" fmla="*/ 1849396 w 1849396"/>
              <a:gd name="connsiteY2" fmla="*/ 382488 h 382488"/>
              <a:gd name="connsiteX3" fmla="*/ 20596 w 1849396"/>
              <a:gd name="connsiteY3" fmla="*/ 382488 h 382488"/>
              <a:gd name="connsiteX4" fmla="*/ 0 w 1849396"/>
              <a:gd name="connsiteY4" fmla="*/ 193892 h 382488"/>
              <a:gd name="connsiteX5" fmla="*/ 20596 w 1849396"/>
              <a:gd name="connsiteY5" fmla="*/ 0 h 382488"/>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26714 w 3755514"/>
              <a:gd name="connsiteY0" fmla="*/ 248611 h 631099"/>
              <a:gd name="connsiteX1" fmla="*/ 3755514 w 3755514"/>
              <a:gd name="connsiteY1" fmla="*/ 248611 h 631099"/>
              <a:gd name="connsiteX2" fmla="*/ 3755514 w 3755514"/>
              <a:gd name="connsiteY2" fmla="*/ 631099 h 631099"/>
              <a:gd name="connsiteX3" fmla="*/ 1926714 w 3755514"/>
              <a:gd name="connsiteY3" fmla="*/ 631099 h 631099"/>
              <a:gd name="connsiteX4" fmla="*/ 1172253 w 3755514"/>
              <a:gd name="connsiteY4" fmla="*/ 438286 h 631099"/>
              <a:gd name="connsiteX5" fmla="*/ 11203 w 3755514"/>
              <a:gd name="connsiteY5" fmla="*/ 0 h 631099"/>
              <a:gd name="connsiteX6" fmla="*/ 1926714 w 3755514"/>
              <a:gd name="connsiteY6" fmla="*/ 248611 h 631099"/>
              <a:gd name="connsiteX0" fmla="*/ 1952260 w 3781060"/>
              <a:gd name="connsiteY0" fmla="*/ 248611 h 631099"/>
              <a:gd name="connsiteX1" fmla="*/ 3781060 w 3781060"/>
              <a:gd name="connsiteY1" fmla="*/ 248611 h 631099"/>
              <a:gd name="connsiteX2" fmla="*/ 3781060 w 3781060"/>
              <a:gd name="connsiteY2" fmla="*/ 631099 h 631099"/>
              <a:gd name="connsiteX3" fmla="*/ 1952260 w 3781060"/>
              <a:gd name="connsiteY3" fmla="*/ 631099 h 631099"/>
              <a:gd name="connsiteX4" fmla="*/ 442368 w 3781060"/>
              <a:gd name="connsiteY4" fmla="*/ 308965 h 631099"/>
              <a:gd name="connsiteX5" fmla="*/ 36749 w 3781060"/>
              <a:gd name="connsiteY5" fmla="*/ 0 h 631099"/>
              <a:gd name="connsiteX6" fmla="*/ 1952260 w 3781060"/>
              <a:gd name="connsiteY6" fmla="*/ 248611 h 631099"/>
              <a:gd name="connsiteX0" fmla="*/ 2016109 w 3844909"/>
              <a:gd name="connsiteY0" fmla="*/ 248667 h 631155"/>
              <a:gd name="connsiteX1" fmla="*/ 3844909 w 3844909"/>
              <a:gd name="connsiteY1" fmla="*/ 248667 h 631155"/>
              <a:gd name="connsiteX2" fmla="*/ 3844909 w 3844909"/>
              <a:gd name="connsiteY2" fmla="*/ 631155 h 631155"/>
              <a:gd name="connsiteX3" fmla="*/ 2016109 w 3844909"/>
              <a:gd name="connsiteY3" fmla="*/ 631155 h 631155"/>
              <a:gd name="connsiteX4" fmla="*/ 506217 w 3844909"/>
              <a:gd name="connsiteY4" fmla="*/ 309021 h 631155"/>
              <a:gd name="connsiteX5" fmla="*/ 293065 w 3844909"/>
              <a:gd name="connsiteY5" fmla="*/ 226415 h 631155"/>
              <a:gd name="connsiteX6" fmla="*/ 100598 w 3844909"/>
              <a:gd name="connsiteY6" fmla="*/ 56 h 631155"/>
              <a:gd name="connsiteX7" fmla="*/ 2016109 w 3844909"/>
              <a:gd name="connsiteY7" fmla="*/ 248667 h 631155"/>
              <a:gd name="connsiteX0" fmla="*/ 3146081 w 4974881"/>
              <a:gd name="connsiteY0" fmla="*/ 248627 h 730341"/>
              <a:gd name="connsiteX1" fmla="*/ 4974881 w 4974881"/>
              <a:gd name="connsiteY1" fmla="*/ 248627 h 730341"/>
              <a:gd name="connsiteX2" fmla="*/ 4974881 w 4974881"/>
              <a:gd name="connsiteY2" fmla="*/ 631115 h 730341"/>
              <a:gd name="connsiteX3" fmla="*/ 3146081 w 4974881"/>
              <a:gd name="connsiteY3" fmla="*/ 631115 h 730341"/>
              <a:gd name="connsiteX4" fmla="*/ 1636189 w 4974881"/>
              <a:gd name="connsiteY4" fmla="*/ 308981 h 730341"/>
              <a:gd name="connsiteX5" fmla="*/ 3245 w 4974881"/>
              <a:gd name="connsiteY5" fmla="*/ 726854 h 730341"/>
              <a:gd name="connsiteX6" fmla="*/ 1230570 w 4974881"/>
              <a:gd name="connsiteY6" fmla="*/ 16 h 730341"/>
              <a:gd name="connsiteX7" fmla="*/ 3146081 w 4974881"/>
              <a:gd name="connsiteY7" fmla="*/ 248627 h 730341"/>
              <a:gd name="connsiteX0" fmla="*/ 3243035 w 5071835"/>
              <a:gd name="connsiteY0" fmla="*/ 248626 h 776672"/>
              <a:gd name="connsiteX1" fmla="*/ 5071835 w 5071835"/>
              <a:gd name="connsiteY1" fmla="*/ 248626 h 776672"/>
              <a:gd name="connsiteX2" fmla="*/ 5071835 w 5071835"/>
              <a:gd name="connsiteY2" fmla="*/ 631114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71835"/>
              <a:gd name="connsiteY0" fmla="*/ 248626 h 776672"/>
              <a:gd name="connsiteX1" fmla="*/ 5071835 w 5071835"/>
              <a:gd name="connsiteY1" fmla="*/ 248626 h 776672"/>
              <a:gd name="connsiteX2" fmla="*/ 5020436 w 5071835"/>
              <a:gd name="connsiteY2" fmla="*/ 539688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89098"/>
              <a:gd name="connsiteY0" fmla="*/ 248626 h 776672"/>
              <a:gd name="connsiteX1" fmla="*/ 5089098 w 5089098"/>
              <a:gd name="connsiteY1" fmla="*/ 250210 h 776672"/>
              <a:gd name="connsiteX2" fmla="*/ 5020436 w 5089098"/>
              <a:gd name="connsiteY2" fmla="*/ 539688 h 776672"/>
              <a:gd name="connsiteX3" fmla="*/ 3243035 w 5089098"/>
              <a:gd name="connsiteY3" fmla="*/ 631114 h 776672"/>
              <a:gd name="connsiteX4" fmla="*/ 1733143 w 5089098"/>
              <a:gd name="connsiteY4" fmla="*/ 308980 h 776672"/>
              <a:gd name="connsiteX5" fmla="*/ 2972 w 5089098"/>
              <a:gd name="connsiteY5" fmla="*/ 773449 h 776672"/>
              <a:gd name="connsiteX6" fmla="*/ 1327524 w 5089098"/>
              <a:gd name="connsiteY6" fmla="*/ 15 h 776672"/>
              <a:gd name="connsiteX7" fmla="*/ 3243035 w 5089098"/>
              <a:gd name="connsiteY7" fmla="*/ 248626 h 776672"/>
              <a:gd name="connsiteX0" fmla="*/ 3243035 w 5133005"/>
              <a:gd name="connsiteY0" fmla="*/ 248626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243035 w 5133005"/>
              <a:gd name="connsiteY7" fmla="*/ 248626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604630 w 5133005"/>
              <a:gd name="connsiteY7"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243035 w 5133005"/>
              <a:gd name="connsiteY4" fmla="*/ 631114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378578 w 5133005"/>
              <a:gd name="connsiteY4" fmla="*/ 241832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190"/>
              <a:gd name="connsiteX1" fmla="*/ 5133005 w 5133005"/>
              <a:gd name="connsiteY1" fmla="*/ 262119 h 776190"/>
              <a:gd name="connsiteX2" fmla="*/ 5020436 w 5133005"/>
              <a:gd name="connsiteY2" fmla="*/ 539688 h 776190"/>
              <a:gd name="connsiteX3" fmla="*/ 3533246 w 5133005"/>
              <a:gd name="connsiteY3" fmla="*/ 315322 h 776190"/>
              <a:gd name="connsiteX4" fmla="*/ 3378578 w 5133005"/>
              <a:gd name="connsiteY4" fmla="*/ 241832 h 776190"/>
              <a:gd name="connsiteX5" fmla="*/ 1895152 w 5133005"/>
              <a:gd name="connsiteY5" fmla="*/ 200659 h 776190"/>
              <a:gd name="connsiteX6" fmla="*/ 2972 w 5133005"/>
              <a:gd name="connsiteY6" fmla="*/ 773449 h 776190"/>
              <a:gd name="connsiteX7" fmla="*/ 1327524 w 5133005"/>
              <a:gd name="connsiteY7" fmla="*/ 15 h 776190"/>
              <a:gd name="connsiteX8" fmla="*/ 3604630 w 5133005"/>
              <a:gd name="connsiteY8" fmla="*/ 112948 h 776190"/>
              <a:gd name="connsiteX0" fmla="*/ 3603459 w 5131834"/>
              <a:gd name="connsiteY0" fmla="*/ 452269 h 1115511"/>
              <a:gd name="connsiteX1" fmla="*/ 5131834 w 5131834"/>
              <a:gd name="connsiteY1" fmla="*/ 601440 h 1115511"/>
              <a:gd name="connsiteX2" fmla="*/ 5019265 w 5131834"/>
              <a:gd name="connsiteY2" fmla="*/ 879009 h 1115511"/>
              <a:gd name="connsiteX3" fmla="*/ 3532075 w 5131834"/>
              <a:gd name="connsiteY3" fmla="*/ 654643 h 1115511"/>
              <a:gd name="connsiteX4" fmla="*/ 3377407 w 5131834"/>
              <a:gd name="connsiteY4" fmla="*/ 581153 h 1115511"/>
              <a:gd name="connsiteX5" fmla="*/ 1893981 w 5131834"/>
              <a:gd name="connsiteY5" fmla="*/ 539980 h 1115511"/>
              <a:gd name="connsiteX6" fmla="*/ 1801 w 5131834"/>
              <a:gd name="connsiteY6" fmla="*/ 1112770 h 1115511"/>
              <a:gd name="connsiteX7" fmla="*/ 2078436 w 5131834"/>
              <a:gd name="connsiteY7" fmla="*/ 9 h 1115511"/>
              <a:gd name="connsiteX8" fmla="*/ 3603459 w 5131834"/>
              <a:gd name="connsiteY8" fmla="*/ 452269 h 1115511"/>
              <a:gd name="connsiteX0" fmla="*/ 3603459 w 5131834"/>
              <a:gd name="connsiteY0" fmla="*/ 452269 h 1115094"/>
              <a:gd name="connsiteX1" fmla="*/ 5131834 w 5131834"/>
              <a:gd name="connsiteY1" fmla="*/ 601440 h 1115094"/>
              <a:gd name="connsiteX2" fmla="*/ 5019265 w 5131834"/>
              <a:gd name="connsiteY2" fmla="*/ 879009 h 1115094"/>
              <a:gd name="connsiteX3" fmla="*/ 3532075 w 5131834"/>
              <a:gd name="connsiteY3" fmla="*/ 654643 h 1115094"/>
              <a:gd name="connsiteX4" fmla="*/ 3377407 w 5131834"/>
              <a:gd name="connsiteY4" fmla="*/ 581153 h 1115094"/>
              <a:gd name="connsiteX5" fmla="*/ 2559877 w 5131834"/>
              <a:gd name="connsiteY5" fmla="*/ 409865 h 1115094"/>
              <a:gd name="connsiteX6" fmla="*/ 1801 w 5131834"/>
              <a:gd name="connsiteY6" fmla="*/ 1112770 h 1115094"/>
              <a:gd name="connsiteX7" fmla="*/ 2078436 w 5131834"/>
              <a:gd name="connsiteY7" fmla="*/ 9 h 1115094"/>
              <a:gd name="connsiteX8" fmla="*/ 3603459 w 5131834"/>
              <a:gd name="connsiteY8" fmla="*/ 452269 h 1115094"/>
              <a:gd name="connsiteX0" fmla="*/ 1859299 w 3387674"/>
              <a:gd name="connsiteY0" fmla="*/ 452298 h 881392"/>
              <a:gd name="connsiteX1" fmla="*/ 3387674 w 3387674"/>
              <a:gd name="connsiteY1" fmla="*/ 601469 h 881392"/>
              <a:gd name="connsiteX2" fmla="*/ 3275105 w 3387674"/>
              <a:gd name="connsiteY2" fmla="*/ 879038 h 881392"/>
              <a:gd name="connsiteX3" fmla="*/ 1787915 w 3387674"/>
              <a:gd name="connsiteY3" fmla="*/ 654672 h 881392"/>
              <a:gd name="connsiteX4" fmla="*/ 1633247 w 3387674"/>
              <a:gd name="connsiteY4" fmla="*/ 581182 h 881392"/>
              <a:gd name="connsiteX5" fmla="*/ 815717 w 3387674"/>
              <a:gd name="connsiteY5" fmla="*/ 409894 h 881392"/>
              <a:gd name="connsiteX6" fmla="*/ 20958 w 3387674"/>
              <a:gd name="connsiteY6" fmla="*/ 312399 h 881392"/>
              <a:gd name="connsiteX7" fmla="*/ 334276 w 3387674"/>
              <a:gd name="connsiteY7" fmla="*/ 38 h 881392"/>
              <a:gd name="connsiteX8" fmla="*/ 1859299 w 3387674"/>
              <a:gd name="connsiteY8" fmla="*/ 452298 h 881392"/>
              <a:gd name="connsiteX0" fmla="*/ 1694906 w 3223281"/>
              <a:gd name="connsiteY0" fmla="*/ 452825 h 881919"/>
              <a:gd name="connsiteX1" fmla="*/ 3223281 w 3223281"/>
              <a:gd name="connsiteY1" fmla="*/ 601996 h 881919"/>
              <a:gd name="connsiteX2" fmla="*/ 3110712 w 3223281"/>
              <a:gd name="connsiteY2" fmla="*/ 879565 h 881919"/>
              <a:gd name="connsiteX3" fmla="*/ 1623522 w 3223281"/>
              <a:gd name="connsiteY3" fmla="*/ 655199 h 881919"/>
              <a:gd name="connsiteX4" fmla="*/ 1468854 w 3223281"/>
              <a:gd name="connsiteY4" fmla="*/ 581709 h 881919"/>
              <a:gd name="connsiteX5" fmla="*/ 651324 w 3223281"/>
              <a:gd name="connsiteY5" fmla="*/ 410421 h 881919"/>
              <a:gd name="connsiteX6" fmla="*/ 99291 w 3223281"/>
              <a:gd name="connsiteY6" fmla="*/ 62229 h 881919"/>
              <a:gd name="connsiteX7" fmla="*/ 169883 w 3223281"/>
              <a:gd name="connsiteY7" fmla="*/ 565 h 881919"/>
              <a:gd name="connsiteX8" fmla="*/ 1694906 w 3223281"/>
              <a:gd name="connsiteY8" fmla="*/ 452825 h 881919"/>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655040 w 3226997"/>
              <a:gd name="connsiteY5" fmla="*/ 411388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701114 w 3229489"/>
              <a:gd name="connsiteY0" fmla="*/ 453128 h 882222"/>
              <a:gd name="connsiteX1" fmla="*/ 3229489 w 3229489"/>
              <a:gd name="connsiteY1" fmla="*/ 602299 h 882222"/>
              <a:gd name="connsiteX2" fmla="*/ 3116920 w 3229489"/>
              <a:gd name="connsiteY2" fmla="*/ 879868 h 882222"/>
              <a:gd name="connsiteX3" fmla="*/ 1629730 w 3229489"/>
              <a:gd name="connsiteY3" fmla="*/ 655502 h 882222"/>
              <a:gd name="connsiteX4" fmla="*/ 1475062 w 3229489"/>
              <a:gd name="connsiteY4" fmla="*/ 582012 h 882222"/>
              <a:gd name="connsiteX5" fmla="*/ 1021507 w 3229489"/>
              <a:gd name="connsiteY5" fmla="*/ 413876 h 882222"/>
              <a:gd name="connsiteX6" fmla="*/ 755552 w 3229489"/>
              <a:gd name="connsiteY6" fmla="*/ 334594 h 882222"/>
              <a:gd name="connsiteX7" fmla="*/ 99836 w 3229489"/>
              <a:gd name="connsiteY7" fmla="*/ 70553 h 882222"/>
              <a:gd name="connsiteX8" fmla="*/ 176091 w 3229489"/>
              <a:gd name="connsiteY8" fmla="*/ 868 h 882222"/>
              <a:gd name="connsiteX9" fmla="*/ 1701114 w 3229489"/>
              <a:gd name="connsiteY9" fmla="*/ 453128 h 88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489" h="882222">
                <a:moveTo>
                  <a:pt x="1701114" y="453128"/>
                </a:moveTo>
                <a:lnTo>
                  <a:pt x="3229489" y="602299"/>
                </a:lnTo>
                <a:lnTo>
                  <a:pt x="3116920" y="879868"/>
                </a:lnTo>
                <a:cubicBezTo>
                  <a:pt x="2527403" y="910895"/>
                  <a:pt x="2219247" y="624475"/>
                  <a:pt x="1629730" y="655502"/>
                </a:cubicBezTo>
                <a:lnTo>
                  <a:pt x="1475062" y="582012"/>
                </a:lnTo>
                <a:cubicBezTo>
                  <a:pt x="1089404" y="447242"/>
                  <a:pt x="1342980" y="519920"/>
                  <a:pt x="1021507" y="413876"/>
                </a:cubicBezTo>
                <a:cubicBezTo>
                  <a:pt x="887466" y="368443"/>
                  <a:pt x="861823" y="362402"/>
                  <a:pt x="755552" y="334594"/>
                </a:cubicBezTo>
                <a:cubicBezTo>
                  <a:pt x="663547" y="276562"/>
                  <a:pt x="178488" y="138381"/>
                  <a:pt x="99836" y="70553"/>
                </a:cubicBezTo>
                <a:cubicBezTo>
                  <a:pt x="21184" y="2725"/>
                  <a:pt x="-111083" y="-2841"/>
                  <a:pt x="176091" y="868"/>
                </a:cubicBezTo>
                <a:lnTo>
                  <a:pt x="1701114" y="453128"/>
                </a:lnTo>
                <a:close/>
              </a:path>
            </a:pathLst>
          </a:custGeom>
          <a:solidFill>
            <a:srgbClr val="FFFFFF">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837999" y="2587823"/>
            <a:ext cx="1858201" cy="276999"/>
          </a:xfrm>
          <a:prstGeom prst="rect">
            <a:avLst/>
          </a:prstGeom>
          <a:noFill/>
        </p:spPr>
        <p:txBody>
          <a:bodyPr wrap="none" rtlCol="0">
            <a:spAutoFit/>
          </a:bodyPr>
          <a:lstStyle/>
          <a:p>
            <a:r>
              <a:rPr lang="en-US" sz="1200" dirty="0" smtClean="0"/>
              <a:t>Predicted Costs (Future)</a:t>
            </a:r>
            <a:endParaRPr lang="en-US" sz="1200" dirty="0"/>
          </a:p>
        </p:txBody>
      </p:sp>
      <p:sp>
        <p:nvSpPr>
          <p:cNvPr id="88" name="Right Brace 87"/>
          <p:cNvSpPr/>
          <p:nvPr/>
        </p:nvSpPr>
        <p:spPr>
          <a:xfrm rot="16200000">
            <a:off x="6472752" y="783810"/>
            <a:ext cx="439639" cy="4545939"/>
          </a:xfrm>
          <a:prstGeom prst="rightBrace">
            <a:avLst>
              <a:gd name="adj1" fmla="val 16245"/>
              <a:gd name="adj2" fmla="val 504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81001" y="1600200"/>
            <a:ext cx="9345532" cy="584775"/>
          </a:xfrm>
          <a:prstGeom prst="rect">
            <a:avLst/>
          </a:prstGeom>
          <a:noFill/>
        </p:spPr>
        <p:txBody>
          <a:bodyPr wrap="square" rtlCol="0">
            <a:spAutoFit/>
          </a:bodyPr>
          <a:lstStyle/>
          <a:p>
            <a:r>
              <a:rPr lang="en-US" sz="1600" dirty="0" smtClean="0">
                <a:solidFill>
                  <a:schemeClr val="tx2"/>
                </a:solidFill>
                <a:latin typeface="+mn-lt"/>
              </a:rPr>
              <a:t>Applying improvement simulations on the predicted cost profile provides decision makers with potential savings on future programs.</a:t>
            </a:r>
            <a:endParaRPr lang="en-US" sz="1600" dirty="0">
              <a:latin typeface="+mn-lt"/>
            </a:endParaRPr>
          </a:p>
        </p:txBody>
      </p:sp>
    </p:spTree>
    <p:extLst>
      <p:ext uri="{BB962C8B-B14F-4D97-AF65-F5344CB8AC3E}">
        <p14:creationId xmlns:p14="http://schemas.microsoft.com/office/powerpoint/2010/main" val="391601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miccheung\Desktop\EE\HIVE\salessheet\prediction.emf"/>
          <p:cNvPicPr>
            <a:picLocks noChangeAspect="1" noChangeArrowheads="1"/>
          </p:cNvPicPr>
          <p:nvPr/>
        </p:nvPicPr>
        <p:blipFill rotWithShape="1">
          <a:blip r:embed="rId2">
            <a:extLst>
              <a:ext uri="{28A0092B-C50C-407E-A947-70E740481C1C}">
                <a14:useLocalDpi xmlns:a14="http://schemas.microsoft.com/office/drawing/2010/main" val="0"/>
              </a:ext>
            </a:extLst>
          </a:blip>
          <a:srcRect l="36" r="-36"/>
          <a:stretch/>
        </p:blipFill>
        <p:spPr bwMode="auto">
          <a:xfrm>
            <a:off x="182880" y="2286000"/>
            <a:ext cx="9547065" cy="3899392"/>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838200" y="6308610"/>
            <a:ext cx="1828800" cy="2462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31999"/>
            <a:ext cx="4495800" cy="1039735"/>
          </a:xfrm>
        </p:spPr>
        <p:txBody>
          <a:bodyPr/>
          <a:lstStyle/>
          <a:p>
            <a:r>
              <a:rPr lang="en-US" dirty="0" smtClean="0"/>
              <a:t>Leverage data from past programs to predict impacts of individual change requests</a:t>
            </a:r>
            <a:endParaRPr lang="en-US" dirty="0"/>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16</a:t>
            </a:fld>
            <a:endParaRPr lang="en-US" dirty="0"/>
          </a:p>
        </p:txBody>
      </p:sp>
      <p:grpSp>
        <p:nvGrpSpPr>
          <p:cNvPr id="71" name="Group 70"/>
          <p:cNvGrpSpPr/>
          <p:nvPr/>
        </p:nvGrpSpPr>
        <p:grpSpPr>
          <a:xfrm>
            <a:off x="4953000" y="7538"/>
            <a:ext cx="4667250" cy="1516462"/>
            <a:chOff x="4953000" y="7538"/>
            <a:chExt cx="4667250" cy="1516462"/>
          </a:xfrm>
        </p:grpSpPr>
        <p:pic>
          <p:nvPicPr>
            <p:cNvPr id="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76"/>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78" name="TextBox 77"/>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79" name="TextBox 78"/>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80" name="TextBox 79"/>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82" name="Rectangle 81"/>
          <p:cNvSpPr/>
          <p:nvPr/>
        </p:nvSpPr>
        <p:spPr>
          <a:xfrm>
            <a:off x="7699440" y="152400"/>
            <a:ext cx="1885559" cy="9599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4419600" y="2898577"/>
            <a:ext cx="0" cy="3045023"/>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062680" y="2664023"/>
            <a:ext cx="661720" cy="307777"/>
          </a:xfrm>
          <a:prstGeom prst="rect">
            <a:avLst/>
          </a:prstGeom>
          <a:noFill/>
        </p:spPr>
        <p:txBody>
          <a:bodyPr wrap="none" rtlCol="0">
            <a:spAutoFit/>
          </a:bodyPr>
          <a:lstStyle/>
          <a:p>
            <a:r>
              <a:rPr lang="en-US" sz="1400" dirty="0" smtClean="0"/>
              <a:t>Today</a:t>
            </a:r>
            <a:endParaRPr lang="en-US" sz="1400" dirty="0"/>
          </a:p>
        </p:txBody>
      </p:sp>
      <p:sp>
        <p:nvSpPr>
          <p:cNvPr id="10" name="Rectangle 9"/>
          <p:cNvSpPr/>
          <p:nvPr/>
        </p:nvSpPr>
        <p:spPr>
          <a:xfrm rot="20328978">
            <a:off x="1227511" y="5331813"/>
            <a:ext cx="3229489" cy="882222"/>
          </a:xfrm>
          <a:custGeom>
            <a:avLst/>
            <a:gdLst>
              <a:gd name="connsiteX0" fmla="*/ 0 w 1828800"/>
              <a:gd name="connsiteY0" fmla="*/ 0 h 382488"/>
              <a:gd name="connsiteX1" fmla="*/ 1828800 w 1828800"/>
              <a:gd name="connsiteY1" fmla="*/ 0 h 382488"/>
              <a:gd name="connsiteX2" fmla="*/ 1828800 w 1828800"/>
              <a:gd name="connsiteY2" fmla="*/ 382488 h 382488"/>
              <a:gd name="connsiteX3" fmla="*/ 0 w 1828800"/>
              <a:gd name="connsiteY3" fmla="*/ 382488 h 382488"/>
              <a:gd name="connsiteX4" fmla="*/ 0 w 1828800"/>
              <a:gd name="connsiteY4" fmla="*/ 0 h 382488"/>
              <a:gd name="connsiteX0" fmla="*/ 20596 w 1849396"/>
              <a:gd name="connsiteY0" fmla="*/ 0 h 382488"/>
              <a:gd name="connsiteX1" fmla="*/ 1849396 w 1849396"/>
              <a:gd name="connsiteY1" fmla="*/ 0 h 382488"/>
              <a:gd name="connsiteX2" fmla="*/ 1849396 w 1849396"/>
              <a:gd name="connsiteY2" fmla="*/ 382488 h 382488"/>
              <a:gd name="connsiteX3" fmla="*/ 20596 w 1849396"/>
              <a:gd name="connsiteY3" fmla="*/ 382488 h 382488"/>
              <a:gd name="connsiteX4" fmla="*/ 0 w 1849396"/>
              <a:gd name="connsiteY4" fmla="*/ 193892 h 382488"/>
              <a:gd name="connsiteX5" fmla="*/ 20596 w 1849396"/>
              <a:gd name="connsiteY5" fmla="*/ 0 h 382488"/>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26714 w 3755514"/>
              <a:gd name="connsiteY0" fmla="*/ 248611 h 631099"/>
              <a:gd name="connsiteX1" fmla="*/ 3755514 w 3755514"/>
              <a:gd name="connsiteY1" fmla="*/ 248611 h 631099"/>
              <a:gd name="connsiteX2" fmla="*/ 3755514 w 3755514"/>
              <a:gd name="connsiteY2" fmla="*/ 631099 h 631099"/>
              <a:gd name="connsiteX3" fmla="*/ 1926714 w 3755514"/>
              <a:gd name="connsiteY3" fmla="*/ 631099 h 631099"/>
              <a:gd name="connsiteX4" fmla="*/ 1172253 w 3755514"/>
              <a:gd name="connsiteY4" fmla="*/ 438286 h 631099"/>
              <a:gd name="connsiteX5" fmla="*/ 11203 w 3755514"/>
              <a:gd name="connsiteY5" fmla="*/ 0 h 631099"/>
              <a:gd name="connsiteX6" fmla="*/ 1926714 w 3755514"/>
              <a:gd name="connsiteY6" fmla="*/ 248611 h 631099"/>
              <a:gd name="connsiteX0" fmla="*/ 1952260 w 3781060"/>
              <a:gd name="connsiteY0" fmla="*/ 248611 h 631099"/>
              <a:gd name="connsiteX1" fmla="*/ 3781060 w 3781060"/>
              <a:gd name="connsiteY1" fmla="*/ 248611 h 631099"/>
              <a:gd name="connsiteX2" fmla="*/ 3781060 w 3781060"/>
              <a:gd name="connsiteY2" fmla="*/ 631099 h 631099"/>
              <a:gd name="connsiteX3" fmla="*/ 1952260 w 3781060"/>
              <a:gd name="connsiteY3" fmla="*/ 631099 h 631099"/>
              <a:gd name="connsiteX4" fmla="*/ 442368 w 3781060"/>
              <a:gd name="connsiteY4" fmla="*/ 308965 h 631099"/>
              <a:gd name="connsiteX5" fmla="*/ 36749 w 3781060"/>
              <a:gd name="connsiteY5" fmla="*/ 0 h 631099"/>
              <a:gd name="connsiteX6" fmla="*/ 1952260 w 3781060"/>
              <a:gd name="connsiteY6" fmla="*/ 248611 h 631099"/>
              <a:gd name="connsiteX0" fmla="*/ 2016109 w 3844909"/>
              <a:gd name="connsiteY0" fmla="*/ 248667 h 631155"/>
              <a:gd name="connsiteX1" fmla="*/ 3844909 w 3844909"/>
              <a:gd name="connsiteY1" fmla="*/ 248667 h 631155"/>
              <a:gd name="connsiteX2" fmla="*/ 3844909 w 3844909"/>
              <a:gd name="connsiteY2" fmla="*/ 631155 h 631155"/>
              <a:gd name="connsiteX3" fmla="*/ 2016109 w 3844909"/>
              <a:gd name="connsiteY3" fmla="*/ 631155 h 631155"/>
              <a:gd name="connsiteX4" fmla="*/ 506217 w 3844909"/>
              <a:gd name="connsiteY4" fmla="*/ 309021 h 631155"/>
              <a:gd name="connsiteX5" fmla="*/ 293065 w 3844909"/>
              <a:gd name="connsiteY5" fmla="*/ 226415 h 631155"/>
              <a:gd name="connsiteX6" fmla="*/ 100598 w 3844909"/>
              <a:gd name="connsiteY6" fmla="*/ 56 h 631155"/>
              <a:gd name="connsiteX7" fmla="*/ 2016109 w 3844909"/>
              <a:gd name="connsiteY7" fmla="*/ 248667 h 631155"/>
              <a:gd name="connsiteX0" fmla="*/ 3146081 w 4974881"/>
              <a:gd name="connsiteY0" fmla="*/ 248627 h 730341"/>
              <a:gd name="connsiteX1" fmla="*/ 4974881 w 4974881"/>
              <a:gd name="connsiteY1" fmla="*/ 248627 h 730341"/>
              <a:gd name="connsiteX2" fmla="*/ 4974881 w 4974881"/>
              <a:gd name="connsiteY2" fmla="*/ 631115 h 730341"/>
              <a:gd name="connsiteX3" fmla="*/ 3146081 w 4974881"/>
              <a:gd name="connsiteY3" fmla="*/ 631115 h 730341"/>
              <a:gd name="connsiteX4" fmla="*/ 1636189 w 4974881"/>
              <a:gd name="connsiteY4" fmla="*/ 308981 h 730341"/>
              <a:gd name="connsiteX5" fmla="*/ 3245 w 4974881"/>
              <a:gd name="connsiteY5" fmla="*/ 726854 h 730341"/>
              <a:gd name="connsiteX6" fmla="*/ 1230570 w 4974881"/>
              <a:gd name="connsiteY6" fmla="*/ 16 h 730341"/>
              <a:gd name="connsiteX7" fmla="*/ 3146081 w 4974881"/>
              <a:gd name="connsiteY7" fmla="*/ 248627 h 730341"/>
              <a:gd name="connsiteX0" fmla="*/ 3243035 w 5071835"/>
              <a:gd name="connsiteY0" fmla="*/ 248626 h 776672"/>
              <a:gd name="connsiteX1" fmla="*/ 5071835 w 5071835"/>
              <a:gd name="connsiteY1" fmla="*/ 248626 h 776672"/>
              <a:gd name="connsiteX2" fmla="*/ 5071835 w 5071835"/>
              <a:gd name="connsiteY2" fmla="*/ 631114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71835"/>
              <a:gd name="connsiteY0" fmla="*/ 248626 h 776672"/>
              <a:gd name="connsiteX1" fmla="*/ 5071835 w 5071835"/>
              <a:gd name="connsiteY1" fmla="*/ 248626 h 776672"/>
              <a:gd name="connsiteX2" fmla="*/ 5020436 w 5071835"/>
              <a:gd name="connsiteY2" fmla="*/ 539688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89098"/>
              <a:gd name="connsiteY0" fmla="*/ 248626 h 776672"/>
              <a:gd name="connsiteX1" fmla="*/ 5089098 w 5089098"/>
              <a:gd name="connsiteY1" fmla="*/ 250210 h 776672"/>
              <a:gd name="connsiteX2" fmla="*/ 5020436 w 5089098"/>
              <a:gd name="connsiteY2" fmla="*/ 539688 h 776672"/>
              <a:gd name="connsiteX3" fmla="*/ 3243035 w 5089098"/>
              <a:gd name="connsiteY3" fmla="*/ 631114 h 776672"/>
              <a:gd name="connsiteX4" fmla="*/ 1733143 w 5089098"/>
              <a:gd name="connsiteY4" fmla="*/ 308980 h 776672"/>
              <a:gd name="connsiteX5" fmla="*/ 2972 w 5089098"/>
              <a:gd name="connsiteY5" fmla="*/ 773449 h 776672"/>
              <a:gd name="connsiteX6" fmla="*/ 1327524 w 5089098"/>
              <a:gd name="connsiteY6" fmla="*/ 15 h 776672"/>
              <a:gd name="connsiteX7" fmla="*/ 3243035 w 5089098"/>
              <a:gd name="connsiteY7" fmla="*/ 248626 h 776672"/>
              <a:gd name="connsiteX0" fmla="*/ 3243035 w 5133005"/>
              <a:gd name="connsiteY0" fmla="*/ 248626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243035 w 5133005"/>
              <a:gd name="connsiteY7" fmla="*/ 248626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604630 w 5133005"/>
              <a:gd name="connsiteY7"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243035 w 5133005"/>
              <a:gd name="connsiteY4" fmla="*/ 631114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378578 w 5133005"/>
              <a:gd name="connsiteY4" fmla="*/ 241832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190"/>
              <a:gd name="connsiteX1" fmla="*/ 5133005 w 5133005"/>
              <a:gd name="connsiteY1" fmla="*/ 262119 h 776190"/>
              <a:gd name="connsiteX2" fmla="*/ 5020436 w 5133005"/>
              <a:gd name="connsiteY2" fmla="*/ 539688 h 776190"/>
              <a:gd name="connsiteX3" fmla="*/ 3533246 w 5133005"/>
              <a:gd name="connsiteY3" fmla="*/ 315322 h 776190"/>
              <a:gd name="connsiteX4" fmla="*/ 3378578 w 5133005"/>
              <a:gd name="connsiteY4" fmla="*/ 241832 h 776190"/>
              <a:gd name="connsiteX5" fmla="*/ 1895152 w 5133005"/>
              <a:gd name="connsiteY5" fmla="*/ 200659 h 776190"/>
              <a:gd name="connsiteX6" fmla="*/ 2972 w 5133005"/>
              <a:gd name="connsiteY6" fmla="*/ 773449 h 776190"/>
              <a:gd name="connsiteX7" fmla="*/ 1327524 w 5133005"/>
              <a:gd name="connsiteY7" fmla="*/ 15 h 776190"/>
              <a:gd name="connsiteX8" fmla="*/ 3604630 w 5133005"/>
              <a:gd name="connsiteY8" fmla="*/ 112948 h 776190"/>
              <a:gd name="connsiteX0" fmla="*/ 3603459 w 5131834"/>
              <a:gd name="connsiteY0" fmla="*/ 452269 h 1115511"/>
              <a:gd name="connsiteX1" fmla="*/ 5131834 w 5131834"/>
              <a:gd name="connsiteY1" fmla="*/ 601440 h 1115511"/>
              <a:gd name="connsiteX2" fmla="*/ 5019265 w 5131834"/>
              <a:gd name="connsiteY2" fmla="*/ 879009 h 1115511"/>
              <a:gd name="connsiteX3" fmla="*/ 3532075 w 5131834"/>
              <a:gd name="connsiteY3" fmla="*/ 654643 h 1115511"/>
              <a:gd name="connsiteX4" fmla="*/ 3377407 w 5131834"/>
              <a:gd name="connsiteY4" fmla="*/ 581153 h 1115511"/>
              <a:gd name="connsiteX5" fmla="*/ 1893981 w 5131834"/>
              <a:gd name="connsiteY5" fmla="*/ 539980 h 1115511"/>
              <a:gd name="connsiteX6" fmla="*/ 1801 w 5131834"/>
              <a:gd name="connsiteY6" fmla="*/ 1112770 h 1115511"/>
              <a:gd name="connsiteX7" fmla="*/ 2078436 w 5131834"/>
              <a:gd name="connsiteY7" fmla="*/ 9 h 1115511"/>
              <a:gd name="connsiteX8" fmla="*/ 3603459 w 5131834"/>
              <a:gd name="connsiteY8" fmla="*/ 452269 h 1115511"/>
              <a:gd name="connsiteX0" fmla="*/ 3603459 w 5131834"/>
              <a:gd name="connsiteY0" fmla="*/ 452269 h 1115094"/>
              <a:gd name="connsiteX1" fmla="*/ 5131834 w 5131834"/>
              <a:gd name="connsiteY1" fmla="*/ 601440 h 1115094"/>
              <a:gd name="connsiteX2" fmla="*/ 5019265 w 5131834"/>
              <a:gd name="connsiteY2" fmla="*/ 879009 h 1115094"/>
              <a:gd name="connsiteX3" fmla="*/ 3532075 w 5131834"/>
              <a:gd name="connsiteY3" fmla="*/ 654643 h 1115094"/>
              <a:gd name="connsiteX4" fmla="*/ 3377407 w 5131834"/>
              <a:gd name="connsiteY4" fmla="*/ 581153 h 1115094"/>
              <a:gd name="connsiteX5" fmla="*/ 2559877 w 5131834"/>
              <a:gd name="connsiteY5" fmla="*/ 409865 h 1115094"/>
              <a:gd name="connsiteX6" fmla="*/ 1801 w 5131834"/>
              <a:gd name="connsiteY6" fmla="*/ 1112770 h 1115094"/>
              <a:gd name="connsiteX7" fmla="*/ 2078436 w 5131834"/>
              <a:gd name="connsiteY7" fmla="*/ 9 h 1115094"/>
              <a:gd name="connsiteX8" fmla="*/ 3603459 w 5131834"/>
              <a:gd name="connsiteY8" fmla="*/ 452269 h 1115094"/>
              <a:gd name="connsiteX0" fmla="*/ 1859299 w 3387674"/>
              <a:gd name="connsiteY0" fmla="*/ 452298 h 881392"/>
              <a:gd name="connsiteX1" fmla="*/ 3387674 w 3387674"/>
              <a:gd name="connsiteY1" fmla="*/ 601469 h 881392"/>
              <a:gd name="connsiteX2" fmla="*/ 3275105 w 3387674"/>
              <a:gd name="connsiteY2" fmla="*/ 879038 h 881392"/>
              <a:gd name="connsiteX3" fmla="*/ 1787915 w 3387674"/>
              <a:gd name="connsiteY3" fmla="*/ 654672 h 881392"/>
              <a:gd name="connsiteX4" fmla="*/ 1633247 w 3387674"/>
              <a:gd name="connsiteY4" fmla="*/ 581182 h 881392"/>
              <a:gd name="connsiteX5" fmla="*/ 815717 w 3387674"/>
              <a:gd name="connsiteY5" fmla="*/ 409894 h 881392"/>
              <a:gd name="connsiteX6" fmla="*/ 20958 w 3387674"/>
              <a:gd name="connsiteY6" fmla="*/ 312399 h 881392"/>
              <a:gd name="connsiteX7" fmla="*/ 334276 w 3387674"/>
              <a:gd name="connsiteY7" fmla="*/ 38 h 881392"/>
              <a:gd name="connsiteX8" fmla="*/ 1859299 w 3387674"/>
              <a:gd name="connsiteY8" fmla="*/ 452298 h 881392"/>
              <a:gd name="connsiteX0" fmla="*/ 1694906 w 3223281"/>
              <a:gd name="connsiteY0" fmla="*/ 452825 h 881919"/>
              <a:gd name="connsiteX1" fmla="*/ 3223281 w 3223281"/>
              <a:gd name="connsiteY1" fmla="*/ 601996 h 881919"/>
              <a:gd name="connsiteX2" fmla="*/ 3110712 w 3223281"/>
              <a:gd name="connsiteY2" fmla="*/ 879565 h 881919"/>
              <a:gd name="connsiteX3" fmla="*/ 1623522 w 3223281"/>
              <a:gd name="connsiteY3" fmla="*/ 655199 h 881919"/>
              <a:gd name="connsiteX4" fmla="*/ 1468854 w 3223281"/>
              <a:gd name="connsiteY4" fmla="*/ 581709 h 881919"/>
              <a:gd name="connsiteX5" fmla="*/ 651324 w 3223281"/>
              <a:gd name="connsiteY5" fmla="*/ 410421 h 881919"/>
              <a:gd name="connsiteX6" fmla="*/ 99291 w 3223281"/>
              <a:gd name="connsiteY6" fmla="*/ 62229 h 881919"/>
              <a:gd name="connsiteX7" fmla="*/ 169883 w 3223281"/>
              <a:gd name="connsiteY7" fmla="*/ 565 h 881919"/>
              <a:gd name="connsiteX8" fmla="*/ 1694906 w 3223281"/>
              <a:gd name="connsiteY8" fmla="*/ 452825 h 881919"/>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655040 w 3226997"/>
              <a:gd name="connsiteY5" fmla="*/ 411388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701114 w 3229489"/>
              <a:gd name="connsiteY0" fmla="*/ 453128 h 882222"/>
              <a:gd name="connsiteX1" fmla="*/ 3229489 w 3229489"/>
              <a:gd name="connsiteY1" fmla="*/ 602299 h 882222"/>
              <a:gd name="connsiteX2" fmla="*/ 3116920 w 3229489"/>
              <a:gd name="connsiteY2" fmla="*/ 879868 h 882222"/>
              <a:gd name="connsiteX3" fmla="*/ 1629730 w 3229489"/>
              <a:gd name="connsiteY3" fmla="*/ 655502 h 882222"/>
              <a:gd name="connsiteX4" fmla="*/ 1475062 w 3229489"/>
              <a:gd name="connsiteY4" fmla="*/ 582012 h 882222"/>
              <a:gd name="connsiteX5" fmla="*/ 1021507 w 3229489"/>
              <a:gd name="connsiteY5" fmla="*/ 413876 h 882222"/>
              <a:gd name="connsiteX6" fmla="*/ 755552 w 3229489"/>
              <a:gd name="connsiteY6" fmla="*/ 334594 h 882222"/>
              <a:gd name="connsiteX7" fmla="*/ 99836 w 3229489"/>
              <a:gd name="connsiteY7" fmla="*/ 70553 h 882222"/>
              <a:gd name="connsiteX8" fmla="*/ 176091 w 3229489"/>
              <a:gd name="connsiteY8" fmla="*/ 868 h 882222"/>
              <a:gd name="connsiteX9" fmla="*/ 1701114 w 3229489"/>
              <a:gd name="connsiteY9" fmla="*/ 453128 h 88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9489" h="882222">
                <a:moveTo>
                  <a:pt x="1701114" y="453128"/>
                </a:moveTo>
                <a:lnTo>
                  <a:pt x="3229489" y="602299"/>
                </a:lnTo>
                <a:lnTo>
                  <a:pt x="3116920" y="879868"/>
                </a:lnTo>
                <a:cubicBezTo>
                  <a:pt x="2527403" y="910895"/>
                  <a:pt x="2219247" y="624475"/>
                  <a:pt x="1629730" y="655502"/>
                </a:cubicBezTo>
                <a:lnTo>
                  <a:pt x="1475062" y="582012"/>
                </a:lnTo>
                <a:cubicBezTo>
                  <a:pt x="1089404" y="447242"/>
                  <a:pt x="1342980" y="519920"/>
                  <a:pt x="1021507" y="413876"/>
                </a:cubicBezTo>
                <a:cubicBezTo>
                  <a:pt x="887466" y="368443"/>
                  <a:pt x="861823" y="362402"/>
                  <a:pt x="755552" y="334594"/>
                </a:cubicBezTo>
                <a:cubicBezTo>
                  <a:pt x="663547" y="276562"/>
                  <a:pt x="178488" y="138381"/>
                  <a:pt x="99836" y="70553"/>
                </a:cubicBezTo>
                <a:cubicBezTo>
                  <a:pt x="21184" y="2725"/>
                  <a:pt x="-111083" y="-2841"/>
                  <a:pt x="176091" y="868"/>
                </a:cubicBezTo>
                <a:lnTo>
                  <a:pt x="1701114" y="453128"/>
                </a:lnTo>
                <a:close/>
              </a:path>
            </a:pathLst>
          </a:custGeom>
          <a:solidFill>
            <a:srgbClr val="FFFFFF">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Brace 87"/>
          <p:cNvSpPr/>
          <p:nvPr/>
        </p:nvSpPr>
        <p:spPr>
          <a:xfrm rot="13610211">
            <a:off x="4198040" y="4508511"/>
            <a:ext cx="636905" cy="713031"/>
          </a:xfrm>
          <a:prstGeom prst="rightBrace">
            <a:avLst>
              <a:gd name="adj1" fmla="val 16245"/>
              <a:gd name="adj2" fmla="val 373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p:cNvSpPr txBox="1"/>
          <p:nvPr/>
        </p:nvSpPr>
        <p:spPr>
          <a:xfrm>
            <a:off x="381001" y="1600200"/>
            <a:ext cx="9345532" cy="584775"/>
          </a:xfrm>
          <a:prstGeom prst="rect">
            <a:avLst/>
          </a:prstGeom>
          <a:noFill/>
        </p:spPr>
        <p:txBody>
          <a:bodyPr wrap="square" rtlCol="0">
            <a:spAutoFit/>
          </a:bodyPr>
          <a:lstStyle/>
          <a:p>
            <a:r>
              <a:rPr lang="en-US" sz="1600" dirty="0" smtClean="0">
                <a:solidFill>
                  <a:schemeClr val="tx2"/>
                </a:solidFill>
                <a:latin typeface="+mn-lt"/>
              </a:rPr>
              <a:t>By combining both structured and unstructured data, robust predictive models can be created to predict the impact of upcoming change requests.</a:t>
            </a:r>
            <a:endParaRPr lang="en-US" sz="1600" dirty="0">
              <a:latin typeface="+mn-lt"/>
            </a:endParaRPr>
          </a:p>
        </p:txBody>
      </p:sp>
      <p:sp>
        <p:nvSpPr>
          <p:cNvPr id="97" name="Rectangle 9"/>
          <p:cNvSpPr/>
          <p:nvPr/>
        </p:nvSpPr>
        <p:spPr>
          <a:xfrm rot="20328978">
            <a:off x="4467003" y="3950471"/>
            <a:ext cx="5465461" cy="2110430"/>
          </a:xfrm>
          <a:custGeom>
            <a:avLst/>
            <a:gdLst>
              <a:gd name="connsiteX0" fmla="*/ 0 w 1828800"/>
              <a:gd name="connsiteY0" fmla="*/ 0 h 382488"/>
              <a:gd name="connsiteX1" fmla="*/ 1828800 w 1828800"/>
              <a:gd name="connsiteY1" fmla="*/ 0 h 382488"/>
              <a:gd name="connsiteX2" fmla="*/ 1828800 w 1828800"/>
              <a:gd name="connsiteY2" fmla="*/ 382488 h 382488"/>
              <a:gd name="connsiteX3" fmla="*/ 0 w 1828800"/>
              <a:gd name="connsiteY3" fmla="*/ 382488 h 382488"/>
              <a:gd name="connsiteX4" fmla="*/ 0 w 1828800"/>
              <a:gd name="connsiteY4" fmla="*/ 0 h 382488"/>
              <a:gd name="connsiteX0" fmla="*/ 20596 w 1849396"/>
              <a:gd name="connsiteY0" fmla="*/ 0 h 382488"/>
              <a:gd name="connsiteX1" fmla="*/ 1849396 w 1849396"/>
              <a:gd name="connsiteY1" fmla="*/ 0 h 382488"/>
              <a:gd name="connsiteX2" fmla="*/ 1849396 w 1849396"/>
              <a:gd name="connsiteY2" fmla="*/ 382488 h 382488"/>
              <a:gd name="connsiteX3" fmla="*/ 20596 w 1849396"/>
              <a:gd name="connsiteY3" fmla="*/ 382488 h 382488"/>
              <a:gd name="connsiteX4" fmla="*/ 0 w 1849396"/>
              <a:gd name="connsiteY4" fmla="*/ 193892 h 382488"/>
              <a:gd name="connsiteX5" fmla="*/ 20596 w 1849396"/>
              <a:gd name="connsiteY5" fmla="*/ 0 h 382488"/>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15511 w 3744311"/>
              <a:gd name="connsiteY0" fmla="*/ 248611 h 631099"/>
              <a:gd name="connsiteX1" fmla="*/ 3744311 w 3744311"/>
              <a:gd name="connsiteY1" fmla="*/ 248611 h 631099"/>
              <a:gd name="connsiteX2" fmla="*/ 3744311 w 3744311"/>
              <a:gd name="connsiteY2" fmla="*/ 631099 h 631099"/>
              <a:gd name="connsiteX3" fmla="*/ 1915511 w 3744311"/>
              <a:gd name="connsiteY3" fmla="*/ 631099 h 631099"/>
              <a:gd name="connsiteX4" fmla="*/ 0 w 3744311"/>
              <a:gd name="connsiteY4" fmla="*/ 0 h 631099"/>
              <a:gd name="connsiteX5" fmla="*/ 1915511 w 3744311"/>
              <a:gd name="connsiteY5" fmla="*/ 248611 h 631099"/>
              <a:gd name="connsiteX0" fmla="*/ 1926714 w 3755514"/>
              <a:gd name="connsiteY0" fmla="*/ 248611 h 631099"/>
              <a:gd name="connsiteX1" fmla="*/ 3755514 w 3755514"/>
              <a:gd name="connsiteY1" fmla="*/ 248611 h 631099"/>
              <a:gd name="connsiteX2" fmla="*/ 3755514 w 3755514"/>
              <a:gd name="connsiteY2" fmla="*/ 631099 h 631099"/>
              <a:gd name="connsiteX3" fmla="*/ 1926714 w 3755514"/>
              <a:gd name="connsiteY3" fmla="*/ 631099 h 631099"/>
              <a:gd name="connsiteX4" fmla="*/ 1172253 w 3755514"/>
              <a:gd name="connsiteY4" fmla="*/ 438286 h 631099"/>
              <a:gd name="connsiteX5" fmla="*/ 11203 w 3755514"/>
              <a:gd name="connsiteY5" fmla="*/ 0 h 631099"/>
              <a:gd name="connsiteX6" fmla="*/ 1926714 w 3755514"/>
              <a:gd name="connsiteY6" fmla="*/ 248611 h 631099"/>
              <a:gd name="connsiteX0" fmla="*/ 1952260 w 3781060"/>
              <a:gd name="connsiteY0" fmla="*/ 248611 h 631099"/>
              <a:gd name="connsiteX1" fmla="*/ 3781060 w 3781060"/>
              <a:gd name="connsiteY1" fmla="*/ 248611 h 631099"/>
              <a:gd name="connsiteX2" fmla="*/ 3781060 w 3781060"/>
              <a:gd name="connsiteY2" fmla="*/ 631099 h 631099"/>
              <a:gd name="connsiteX3" fmla="*/ 1952260 w 3781060"/>
              <a:gd name="connsiteY3" fmla="*/ 631099 h 631099"/>
              <a:gd name="connsiteX4" fmla="*/ 442368 w 3781060"/>
              <a:gd name="connsiteY4" fmla="*/ 308965 h 631099"/>
              <a:gd name="connsiteX5" fmla="*/ 36749 w 3781060"/>
              <a:gd name="connsiteY5" fmla="*/ 0 h 631099"/>
              <a:gd name="connsiteX6" fmla="*/ 1952260 w 3781060"/>
              <a:gd name="connsiteY6" fmla="*/ 248611 h 631099"/>
              <a:gd name="connsiteX0" fmla="*/ 2016109 w 3844909"/>
              <a:gd name="connsiteY0" fmla="*/ 248667 h 631155"/>
              <a:gd name="connsiteX1" fmla="*/ 3844909 w 3844909"/>
              <a:gd name="connsiteY1" fmla="*/ 248667 h 631155"/>
              <a:gd name="connsiteX2" fmla="*/ 3844909 w 3844909"/>
              <a:gd name="connsiteY2" fmla="*/ 631155 h 631155"/>
              <a:gd name="connsiteX3" fmla="*/ 2016109 w 3844909"/>
              <a:gd name="connsiteY3" fmla="*/ 631155 h 631155"/>
              <a:gd name="connsiteX4" fmla="*/ 506217 w 3844909"/>
              <a:gd name="connsiteY4" fmla="*/ 309021 h 631155"/>
              <a:gd name="connsiteX5" fmla="*/ 293065 w 3844909"/>
              <a:gd name="connsiteY5" fmla="*/ 226415 h 631155"/>
              <a:gd name="connsiteX6" fmla="*/ 100598 w 3844909"/>
              <a:gd name="connsiteY6" fmla="*/ 56 h 631155"/>
              <a:gd name="connsiteX7" fmla="*/ 2016109 w 3844909"/>
              <a:gd name="connsiteY7" fmla="*/ 248667 h 631155"/>
              <a:gd name="connsiteX0" fmla="*/ 3146081 w 4974881"/>
              <a:gd name="connsiteY0" fmla="*/ 248627 h 730341"/>
              <a:gd name="connsiteX1" fmla="*/ 4974881 w 4974881"/>
              <a:gd name="connsiteY1" fmla="*/ 248627 h 730341"/>
              <a:gd name="connsiteX2" fmla="*/ 4974881 w 4974881"/>
              <a:gd name="connsiteY2" fmla="*/ 631115 h 730341"/>
              <a:gd name="connsiteX3" fmla="*/ 3146081 w 4974881"/>
              <a:gd name="connsiteY3" fmla="*/ 631115 h 730341"/>
              <a:gd name="connsiteX4" fmla="*/ 1636189 w 4974881"/>
              <a:gd name="connsiteY4" fmla="*/ 308981 h 730341"/>
              <a:gd name="connsiteX5" fmla="*/ 3245 w 4974881"/>
              <a:gd name="connsiteY5" fmla="*/ 726854 h 730341"/>
              <a:gd name="connsiteX6" fmla="*/ 1230570 w 4974881"/>
              <a:gd name="connsiteY6" fmla="*/ 16 h 730341"/>
              <a:gd name="connsiteX7" fmla="*/ 3146081 w 4974881"/>
              <a:gd name="connsiteY7" fmla="*/ 248627 h 730341"/>
              <a:gd name="connsiteX0" fmla="*/ 3243035 w 5071835"/>
              <a:gd name="connsiteY0" fmla="*/ 248626 h 776672"/>
              <a:gd name="connsiteX1" fmla="*/ 5071835 w 5071835"/>
              <a:gd name="connsiteY1" fmla="*/ 248626 h 776672"/>
              <a:gd name="connsiteX2" fmla="*/ 5071835 w 5071835"/>
              <a:gd name="connsiteY2" fmla="*/ 631114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71835"/>
              <a:gd name="connsiteY0" fmla="*/ 248626 h 776672"/>
              <a:gd name="connsiteX1" fmla="*/ 5071835 w 5071835"/>
              <a:gd name="connsiteY1" fmla="*/ 248626 h 776672"/>
              <a:gd name="connsiteX2" fmla="*/ 5020436 w 5071835"/>
              <a:gd name="connsiteY2" fmla="*/ 539688 h 776672"/>
              <a:gd name="connsiteX3" fmla="*/ 3243035 w 5071835"/>
              <a:gd name="connsiteY3" fmla="*/ 631114 h 776672"/>
              <a:gd name="connsiteX4" fmla="*/ 1733143 w 5071835"/>
              <a:gd name="connsiteY4" fmla="*/ 308980 h 776672"/>
              <a:gd name="connsiteX5" fmla="*/ 2972 w 5071835"/>
              <a:gd name="connsiteY5" fmla="*/ 773449 h 776672"/>
              <a:gd name="connsiteX6" fmla="*/ 1327524 w 5071835"/>
              <a:gd name="connsiteY6" fmla="*/ 15 h 776672"/>
              <a:gd name="connsiteX7" fmla="*/ 3243035 w 5071835"/>
              <a:gd name="connsiteY7" fmla="*/ 248626 h 776672"/>
              <a:gd name="connsiteX0" fmla="*/ 3243035 w 5089098"/>
              <a:gd name="connsiteY0" fmla="*/ 248626 h 776672"/>
              <a:gd name="connsiteX1" fmla="*/ 5089098 w 5089098"/>
              <a:gd name="connsiteY1" fmla="*/ 250210 h 776672"/>
              <a:gd name="connsiteX2" fmla="*/ 5020436 w 5089098"/>
              <a:gd name="connsiteY2" fmla="*/ 539688 h 776672"/>
              <a:gd name="connsiteX3" fmla="*/ 3243035 w 5089098"/>
              <a:gd name="connsiteY3" fmla="*/ 631114 h 776672"/>
              <a:gd name="connsiteX4" fmla="*/ 1733143 w 5089098"/>
              <a:gd name="connsiteY4" fmla="*/ 308980 h 776672"/>
              <a:gd name="connsiteX5" fmla="*/ 2972 w 5089098"/>
              <a:gd name="connsiteY5" fmla="*/ 773449 h 776672"/>
              <a:gd name="connsiteX6" fmla="*/ 1327524 w 5089098"/>
              <a:gd name="connsiteY6" fmla="*/ 15 h 776672"/>
              <a:gd name="connsiteX7" fmla="*/ 3243035 w 5089098"/>
              <a:gd name="connsiteY7" fmla="*/ 248626 h 776672"/>
              <a:gd name="connsiteX0" fmla="*/ 3243035 w 5133005"/>
              <a:gd name="connsiteY0" fmla="*/ 248626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243035 w 5133005"/>
              <a:gd name="connsiteY7" fmla="*/ 248626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243035 w 5133005"/>
              <a:gd name="connsiteY3" fmla="*/ 631114 h 776672"/>
              <a:gd name="connsiteX4" fmla="*/ 1733143 w 5133005"/>
              <a:gd name="connsiteY4" fmla="*/ 308980 h 776672"/>
              <a:gd name="connsiteX5" fmla="*/ 2972 w 5133005"/>
              <a:gd name="connsiteY5" fmla="*/ 773449 h 776672"/>
              <a:gd name="connsiteX6" fmla="*/ 1327524 w 5133005"/>
              <a:gd name="connsiteY6" fmla="*/ 15 h 776672"/>
              <a:gd name="connsiteX7" fmla="*/ 3604630 w 5133005"/>
              <a:gd name="connsiteY7"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243035 w 5133005"/>
              <a:gd name="connsiteY4" fmla="*/ 631114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672"/>
              <a:gd name="connsiteX1" fmla="*/ 5133005 w 5133005"/>
              <a:gd name="connsiteY1" fmla="*/ 262119 h 776672"/>
              <a:gd name="connsiteX2" fmla="*/ 5020436 w 5133005"/>
              <a:gd name="connsiteY2" fmla="*/ 539688 h 776672"/>
              <a:gd name="connsiteX3" fmla="*/ 3533246 w 5133005"/>
              <a:gd name="connsiteY3" fmla="*/ 315322 h 776672"/>
              <a:gd name="connsiteX4" fmla="*/ 3378578 w 5133005"/>
              <a:gd name="connsiteY4" fmla="*/ 241832 h 776672"/>
              <a:gd name="connsiteX5" fmla="*/ 1733143 w 5133005"/>
              <a:gd name="connsiteY5" fmla="*/ 308980 h 776672"/>
              <a:gd name="connsiteX6" fmla="*/ 2972 w 5133005"/>
              <a:gd name="connsiteY6" fmla="*/ 773449 h 776672"/>
              <a:gd name="connsiteX7" fmla="*/ 1327524 w 5133005"/>
              <a:gd name="connsiteY7" fmla="*/ 15 h 776672"/>
              <a:gd name="connsiteX8" fmla="*/ 3604630 w 5133005"/>
              <a:gd name="connsiteY8" fmla="*/ 112948 h 776672"/>
              <a:gd name="connsiteX0" fmla="*/ 3604630 w 5133005"/>
              <a:gd name="connsiteY0" fmla="*/ 112948 h 776190"/>
              <a:gd name="connsiteX1" fmla="*/ 5133005 w 5133005"/>
              <a:gd name="connsiteY1" fmla="*/ 262119 h 776190"/>
              <a:gd name="connsiteX2" fmla="*/ 5020436 w 5133005"/>
              <a:gd name="connsiteY2" fmla="*/ 539688 h 776190"/>
              <a:gd name="connsiteX3" fmla="*/ 3533246 w 5133005"/>
              <a:gd name="connsiteY3" fmla="*/ 315322 h 776190"/>
              <a:gd name="connsiteX4" fmla="*/ 3378578 w 5133005"/>
              <a:gd name="connsiteY4" fmla="*/ 241832 h 776190"/>
              <a:gd name="connsiteX5" fmla="*/ 1895152 w 5133005"/>
              <a:gd name="connsiteY5" fmla="*/ 200659 h 776190"/>
              <a:gd name="connsiteX6" fmla="*/ 2972 w 5133005"/>
              <a:gd name="connsiteY6" fmla="*/ 773449 h 776190"/>
              <a:gd name="connsiteX7" fmla="*/ 1327524 w 5133005"/>
              <a:gd name="connsiteY7" fmla="*/ 15 h 776190"/>
              <a:gd name="connsiteX8" fmla="*/ 3604630 w 5133005"/>
              <a:gd name="connsiteY8" fmla="*/ 112948 h 776190"/>
              <a:gd name="connsiteX0" fmla="*/ 3603459 w 5131834"/>
              <a:gd name="connsiteY0" fmla="*/ 452269 h 1115511"/>
              <a:gd name="connsiteX1" fmla="*/ 5131834 w 5131834"/>
              <a:gd name="connsiteY1" fmla="*/ 601440 h 1115511"/>
              <a:gd name="connsiteX2" fmla="*/ 5019265 w 5131834"/>
              <a:gd name="connsiteY2" fmla="*/ 879009 h 1115511"/>
              <a:gd name="connsiteX3" fmla="*/ 3532075 w 5131834"/>
              <a:gd name="connsiteY3" fmla="*/ 654643 h 1115511"/>
              <a:gd name="connsiteX4" fmla="*/ 3377407 w 5131834"/>
              <a:gd name="connsiteY4" fmla="*/ 581153 h 1115511"/>
              <a:gd name="connsiteX5" fmla="*/ 1893981 w 5131834"/>
              <a:gd name="connsiteY5" fmla="*/ 539980 h 1115511"/>
              <a:gd name="connsiteX6" fmla="*/ 1801 w 5131834"/>
              <a:gd name="connsiteY6" fmla="*/ 1112770 h 1115511"/>
              <a:gd name="connsiteX7" fmla="*/ 2078436 w 5131834"/>
              <a:gd name="connsiteY7" fmla="*/ 9 h 1115511"/>
              <a:gd name="connsiteX8" fmla="*/ 3603459 w 5131834"/>
              <a:gd name="connsiteY8" fmla="*/ 452269 h 1115511"/>
              <a:gd name="connsiteX0" fmla="*/ 3603459 w 5131834"/>
              <a:gd name="connsiteY0" fmla="*/ 452269 h 1115094"/>
              <a:gd name="connsiteX1" fmla="*/ 5131834 w 5131834"/>
              <a:gd name="connsiteY1" fmla="*/ 601440 h 1115094"/>
              <a:gd name="connsiteX2" fmla="*/ 5019265 w 5131834"/>
              <a:gd name="connsiteY2" fmla="*/ 879009 h 1115094"/>
              <a:gd name="connsiteX3" fmla="*/ 3532075 w 5131834"/>
              <a:gd name="connsiteY3" fmla="*/ 654643 h 1115094"/>
              <a:gd name="connsiteX4" fmla="*/ 3377407 w 5131834"/>
              <a:gd name="connsiteY4" fmla="*/ 581153 h 1115094"/>
              <a:gd name="connsiteX5" fmla="*/ 2559877 w 5131834"/>
              <a:gd name="connsiteY5" fmla="*/ 409865 h 1115094"/>
              <a:gd name="connsiteX6" fmla="*/ 1801 w 5131834"/>
              <a:gd name="connsiteY6" fmla="*/ 1112770 h 1115094"/>
              <a:gd name="connsiteX7" fmla="*/ 2078436 w 5131834"/>
              <a:gd name="connsiteY7" fmla="*/ 9 h 1115094"/>
              <a:gd name="connsiteX8" fmla="*/ 3603459 w 5131834"/>
              <a:gd name="connsiteY8" fmla="*/ 452269 h 1115094"/>
              <a:gd name="connsiteX0" fmla="*/ 1859299 w 3387674"/>
              <a:gd name="connsiteY0" fmla="*/ 452298 h 881392"/>
              <a:gd name="connsiteX1" fmla="*/ 3387674 w 3387674"/>
              <a:gd name="connsiteY1" fmla="*/ 601469 h 881392"/>
              <a:gd name="connsiteX2" fmla="*/ 3275105 w 3387674"/>
              <a:gd name="connsiteY2" fmla="*/ 879038 h 881392"/>
              <a:gd name="connsiteX3" fmla="*/ 1787915 w 3387674"/>
              <a:gd name="connsiteY3" fmla="*/ 654672 h 881392"/>
              <a:gd name="connsiteX4" fmla="*/ 1633247 w 3387674"/>
              <a:gd name="connsiteY4" fmla="*/ 581182 h 881392"/>
              <a:gd name="connsiteX5" fmla="*/ 815717 w 3387674"/>
              <a:gd name="connsiteY5" fmla="*/ 409894 h 881392"/>
              <a:gd name="connsiteX6" fmla="*/ 20958 w 3387674"/>
              <a:gd name="connsiteY6" fmla="*/ 312399 h 881392"/>
              <a:gd name="connsiteX7" fmla="*/ 334276 w 3387674"/>
              <a:gd name="connsiteY7" fmla="*/ 38 h 881392"/>
              <a:gd name="connsiteX8" fmla="*/ 1859299 w 3387674"/>
              <a:gd name="connsiteY8" fmla="*/ 452298 h 881392"/>
              <a:gd name="connsiteX0" fmla="*/ 1694906 w 3223281"/>
              <a:gd name="connsiteY0" fmla="*/ 452825 h 881919"/>
              <a:gd name="connsiteX1" fmla="*/ 3223281 w 3223281"/>
              <a:gd name="connsiteY1" fmla="*/ 601996 h 881919"/>
              <a:gd name="connsiteX2" fmla="*/ 3110712 w 3223281"/>
              <a:gd name="connsiteY2" fmla="*/ 879565 h 881919"/>
              <a:gd name="connsiteX3" fmla="*/ 1623522 w 3223281"/>
              <a:gd name="connsiteY3" fmla="*/ 655199 h 881919"/>
              <a:gd name="connsiteX4" fmla="*/ 1468854 w 3223281"/>
              <a:gd name="connsiteY4" fmla="*/ 581709 h 881919"/>
              <a:gd name="connsiteX5" fmla="*/ 651324 w 3223281"/>
              <a:gd name="connsiteY5" fmla="*/ 410421 h 881919"/>
              <a:gd name="connsiteX6" fmla="*/ 99291 w 3223281"/>
              <a:gd name="connsiteY6" fmla="*/ 62229 h 881919"/>
              <a:gd name="connsiteX7" fmla="*/ 169883 w 3223281"/>
              <a:gd name="connsiteY7" fmla="*/ 565 h 881919"/>
              <a:gd name="connsiteX8" fmla="*/ 1694906 w 3223281"/>
              <a:gd name="connsiteY8" fmla="*/ 452825 h 881919"/>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655040 w 3226997"/>
              <a:gd name="connsiteY5" fmla="*/ 411388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698622 w 3226997"/>
              <a:gd name="connsiteY0" fmla="*/ 453792 h 882886"/>
              <a:gd name="connsiteX1" fmla="*/ 3226997 w 3226997"/>
              <a:gd name="connsiteY1" fmla="*/ 602963 h 882886"/>
              <a:gd name="connsiteX2" fmla="*/ 3114428 w 3226997"/>
              <a:gd name="connsiteY2" fmla="*/ 880532 h 882886"/>
              <a:gd name="connsiteX3" fmla="*/ 1627238 w 3226997"/>
              <a:gd name="connsiteY3" fmla="*/ 656166 h 882886"/>
              <a:gd name="connsiteX4" fmla="*/ 1472570 w 3226997"/>
              <a:gd name="connsiteY4" fmla="*/ 582676 h 882886"/>
              <a:gd name="connsiteX5" fmla="*/ 1019015 w 3226997"/>
              <a:gd name="connsiteY5" fmla="*/ 414540 h 882886"/>
              <a:gd name="connsiteX6" fmla="*/ 753060 w 3226997"/>
              <a:gd name="connsiteY6" fmla="*/ 335258 h 882886"/>
              <a:gd name="connsiteX7" fmla="*/ 103007 w 3226997"/>
              <a:gd name="connsiteY7" fmla="*/ 63196 h 882886"/>
              <a:gd name="connsiteX8" fmla="*/ 173599 w 3226997"/>
              <a:gd name="connsiteY8" fmla="*/ 1532 h 882886"/>
              <a:gd name="connsiteX9" fmla="*/ 1698622 w 3226997"/>
              <a:gd name="connsiteY9" fmla="*/ 453792 h 882886"/>
              <a:gd name="connsiteX0" fmla="*/ 1701114 w 3229489"/>
              <a:gd name="connsiteY0" fmla="*/ 453128 h 882222"/>
              <a:gd name="connsiteX1" fmla="*/ 3229489 w 3229489"/>
              <a:gd name="connsiteY1" fmla="*/ 602299 h 882222"/>
              <a:gd name="connsiteX2" fmla="*/ 3116920 w 3229489"/>
              <a:gd name="connsiteY2" fmla="*/ 879868 h 882222"/>
              <a:gd name="connsiteX3" fmla="*/ 1629730 w 3229489"/>
              <a:gd name="connsiteY3" fmla="*/ 655502 h 882222"/>
              <a:gd name="connsiteX4" fmla="*/ 1475062 w 3229489"/>
              <a:gd name="connsiteY4" fmla="*/ 582012 h 882222"/>
              <a:gd name="connsiteX5" fmla="*/ 1021507 w 3229489"/>
              <a:gd name="connsiteY5" fmla="*/ 413876 h 882222"/>
              <a:gd name="connsiteX6" fmla="*/ 755552 w 3229489"/>
              <a:gd name="connsiteY6" fmla="*/ 334594 h 882222"/>
              <a:gd name="connsiteX7" fmla="*/ 99836 w 3229489"/>
              <a:gd name="connsiteY7" fmla="*/ 70553 h 882222"/>
              <a:gd name="connsiteX8" fmla="*/ 176091 w 3229489"/>
              <a:gd name="connsiteY8" fmla="*/ 868 h 882222"/>
              <a:gd name="connsiteX9" fmla="*/ 1701114 w 3229489"/>
              <a:gd name="connsiteY9" fmla="*/ 453128 h 882222"/>
              <a:gd name="connsiteX0" fmla="*/ 1701114 w 4577443"/>
              <a:gd name="connsiteY0" fmla="*/ 453128 h 882222"/>
              <a:gd name="connsiteX1" fmla="*/ 4577443 w 4577443"/>
              <a:gd name="connsiteY1" fmla="*/ 413711 h 882222"/>
              <a:gd name="connsiteX2" fmla="*/ 3116920 w 4577443"/>
              <a:gd name="connsiteY2" fmla="*/ 879868 h 882222"/>
              <a:gd name="connsiteX3" fmla="*/ 1629730 w 4577443"/>
              <a:gd name="connsiteY3" fmla="*/ 655502 h 882222"/>
              <a:gd name="connsiteX4" fmla="*/ 1475062 w 4577443"/>
              <a:gd name="connsiteY4" fmla="*/ 582012 h 882222"/>
              <a:gd name="connsiteX5" fmla="*/ 1021507 w 4577443"/>
              <a:gd name="connsiteY5" fmla="*/ 413876 h 882222"/>
              <a:gd name="connsiteX6" fmla="*/ 755552 w 4577443"/>
              <a:gd name="connsiteY6" fmla="*/ 334594 h 882222"/>
              <a:gd name="connsiteX7" fmla="*/ 99836 w 4577443"/>
              <a:gd name="connsiteY7" fmla="*/ 70553 h 882222"/>
              <a:gd name="connsiteX8" fmla="*/ 176091 w 4577443"/>
              <a:gd name="connsiteY8" fmla="*/ 868 h 882222"/>
              <a:gd name="connsiteX9" fmla="*/ 1701114 w 4577443"/>
              <a:gd name="connsiteY9" fmla="*/ 453128 h 882222"/>
              <a:gd name="connsiteX0" fmla="*/ 1701114 w 5107627"/>
              <a:gd name="connsiteY0" fmla="*/ 453128 h 724675"/>
              <a:gd name="connsiteX1" fmla="*/ 4577443 w 5107627"/>
              <a:gd name="connsiteY1" fmla="*/ 413711 h 724675"/>
              <a:gd name="connsiteX2" fmla="*/ 5107627 w 5107627"/>
              <a:gd name="connsiteY2" fmla="*/ 719728 h 724675"/>
              <a:gd name="connsiteX3" fmla="*/ 1629730 w 5107627"/>
              <a:gd name="connsiteY3" fmla="*/ 655502 h 724675"/>
              <a:gd name="connsiteX4" fmla="*/ 1475062 w 5107627"/>
              <a:gd name="connsiteY4" fmla="*/ 582012 h 724675"/>
              <a:gd name="connsiteX5" fmla="*/ 1021507 w 5107627"/>
              <a:gd name="connsiteY5" fmla="*/ 413876 h 724675"/>
              <a:gd name="connsiteX6" fmla="*/ 755552 w 5107627"/>
              <a:gd name="connsiteY6" fmla="*/ 334594 h 724675"/>
              <a:gd name="connsiteX7" fmla="*/ 99836 w 5107627"/>
              <a:gd name="connsiteY7" fmla="*/ 70553 h 724675"/>
              <a:gd name="connsiteX8" fmla="*/ 176091 w 5107627"/>
              <a:gd name="connsiteY8" fmla="*/ 868 h 724675"/>
              <a:gd name="connsiteX9" fmla="*/ 1701114 w 5107627"/>
              <a:gd name="connsiteY9" fmla="*/ 453128 h 724675"/>
              <a:gd name="connsiteX0" fmla="*/ 1701114 w 5107627"/>
              <a:gd name="connsiteY0" fmla="*/ 453128 h 2040687"/>
              <a:gd name="connsiteX1" fmla="*/ 4577443 w 5107627"/>
              <a:gd name="connsiteY1" fmla="*/ 413711 h 2040687"/>
              <a:gd name="connsiteX2" fmla="*/ 5107627 w 5107627"/>
              <a:gd name="connsiteY2" fmla="*/ 719728 h 2040687"/>
              <a:gd name="connsiteX3" fmla="*/ 4402657 w 5107627"/>
              <a:gd name="connsiteY3" fmla="*/ 2040687 h 2040687"/>
              <a:gd name="connsiteX4" fmla="*/ 1475062 w 5107627"/>
              <a:gd name="connsiteY4" fmla="*/ 582012 h 2040687"/>
              <a:gd name="connsiteX5" fmla="*/ 1021507 w 5107627"/>
              <a:gd name="connsiteY5" fmla="*/ 413876 h 2040687"/>
              <a:gd name="connsiteX6" fmla="*/ 755552 w 5107627"/>
              <a:gd name="connsiteY6" fmla="*/ 334594 h 2040687"/>
              <a:gd name="connsiteX7" fmla="*/ 99836 w 5107627"/>
              <a:gd name="connsiteY7" fmla="*/ 70553 h 2040687"/>
              <a:gd name="connsiteX8" fmla="*/ 176091 w 5107627"/>
              <a:gd name="connsiteY8" fmla="*/ 868 h 2040687"/>
              <a:gd name="connsiteX9" fmla="*/ 1701114 w 5107627"/>
              <a:gd name="connsiteY9" fmla="*/ 453128 h 2040687"/>
              <a:gd name="connsiteX0" fmla="*/ 1701114 w 5107627"/>
              <a:gd name="connsiteY0" fmla="*/ 453128 h 2040687"/>
              <a:gd name="connsiteX1" fmla="*/ 4577443 w 5107627"/>
              <a:gd name="connsiteY1" fmla="*/ 413711 h 2040687"/>
              <a:gd name="connsiteX2" fmla="*/ 5107627 w 5107627"/>
              <a:gd name="connsiteY2" fmla="*/ 719728 h 2040687"/>
              <a:gd name="connsiteX3" fmla="*/ 4402657 w 5107627"/>
              <a:gd name="connsiteY3" fmla="*/ 2040687 h 2040687"/>
              <a:gd name="connsiteX4" fmla="*/ 1425227 w 5107627"/>
              <a:gd name="connsiteY4" fmla="*/ 816038 h 2040687"/>
              <a:gd name="connsiteX5" fmla="*/ 1021507 w 5107627"/>
              <a:gd name="connsiteY5" fmla="*/ 413876 h 2040687"/>
              <a:gd name="connsiteX6" fmla="*/ 755552 w 5107627"/>
              <a:gd name="connsiteY6" fmla="*/ 334594 h 2040687"/>
              <a:gd name="connsiteX7" fmla="*/ 99836 w 5107627"/>
              <a:gd name="connsiteY7" fmla="*/ 70553 h 2040687"/>
              <a:gd name="connsiteX8" fmla="*/ 176091 w 5107627"/>
              <a:gd name="connsiteY8" fmla="*/ 868 h 2040687"/>
              <a:gd name="connsiteX9" fmla="*/ 1701114 w 5107627"/>
              <a:gd name="connsiteY9" fmla="*/ 453128 h 2040687"/>
              <a:gd name="connsiteX0" fmla="*/ 1816778 w 5223291"/>
              <a:gd name="connsiteY0" fmla="*/ 453128 h 2040687"/>
              <a:gd name="connsiteX1" fmla="*/ 4693107 w 5223291"/>
              <a:gd name="connsiteY1" fmla="*/ 413711 h 2040687"/>
              <a:gd name="connsiteX2" fmla="*/ 5223291 w 5223291"/>
              <a:gd name="connsiteY2" fmla="*/ 719728 h 2040687"/>
              <a:gd name="connsiteX3" fmla="*/ 4518321 w 5223291"/>
              <a:gd name="connsiteY3" fmla="*/ 2040687 h 2040687"/>
              <a:gd name="connsiteX4" fmla="*/ 1540891 w 5223291"/>
              <a:gd name="connsiteY4" fmla="*/ 816038 h 2040687"/>
              <a:gd name="connsiteX5" fmla="*/ 11344 w 5223291"/>
              <a:gd name="connsiteY5" fmla="*/ 598654 h 2040687"/>
              <a:gd name="connsiteX6" fmla="*/ 871216 w 5223291"/>
              <a:gd name="connsiteY6" fmla="*/ 334594 h 2040687"/>
              <a:gd name="connsiteX7" fmla="*/ 215500 w 5223291"/>
              <a:gd name="connsiteY7" fmla="*/ 70553 h 2040687"/>
              <a:gd name="connsiteX8" fmla="*/ 291755 w 5223291"/>
              <a:gd name="connsiteY8" fmla="*/ 868 h 2040687"/>
              <a:gd name="connsiteX9" fmla="*/ 1816778 w 5223291"/>
              <a:gd name="connsiteY9" fmla="*/ 453128 h 2040687"/>
              <a:gd name="connsiteX0" fmla="*/ 2061868 w 5468381"/>
              <a:gd name="connsiteY0" fmla="*/ 453128 h 2040687"/>
              <a:gd name="connsiteX1" fmla="*/ 4938197 w 5468381"/>
              <a:gd name="connsiteY1" fmla="*/ 413711 h 2040687"/>
              <a:gd name="connsiteX2" fmla="*/ 5468381 w 5468381"/>
              <a:gd name="connsiteY2" fmla="*/ 719728 h 2040687"/>
              <a:gd name="connsiteX3" fmla="*/ 4763411 w 5468381"/>
              <a:gd name="connsiteY3" fmla="*/ 2040687 h 2040687"/>
              <a:gd name="connsiteX4" fmla="*/ 1785981 w 5468381"/>
              <a:gd name="connsiteY4" fmla="*/ 816038 h 2040687"/>
              <a:gd name="connsiteX5" fmla="*/ 256434 w 5468381"/>
              <a:gd name="connsiteY5" fmla="*/ 598654 h 2040687"/>
              <a:gd name="connsiteX6" fmla="*/ 9312 w 5468381"/>
              <a:gd name="connsiteY6" fmla="*/ 428604 h 2040687"/>
              <a:gd name="connsiteX7" fmla="*/ 460590 w 5468381"/>
              <a:gd name="connsiteY7" fmla="*/ 70553 h 2040687"/>
              <a:gd name="connsiteX8" fmla="*/ 536845 w 5468381"/>
              <a:gd name="connsiteY8" fmla="*/ 868 h 2040687"/>
              <a:gd name="connsiteX9" fmla="*/ 2061868 w 5468381"/>
              <a:gd name="connsiteY9" fmla="*/ 453128 h 2040687"/>
              <a:gd name="connsiteX0" fmla="*/ 2058948 w 5465461"/>
              <a:gd name="connsiteY0" fmla="*/ 452352 h 2039911"/>
              <a:gd name="connsiteX1" fmla="*/ 4935277 w 5465461"/>
              <a:gd name="connsiteY1" fmla="*/ 412935 h 2039911"/>
              <a:gd name="connsiteX2" fmla="*/ 5465461 w 5465461"/>
              <a:gd name="connsiteY2" fmla="*/ 718952 h 2039911"/>
              <a:gd name="connsiteX3" fmla="*/ 4760491 w 5465461"/>
              <a:gd name="connsiteY3" fmla="*/ 2039911 h 2039911"/>
              <a:gd name="connsiteX4" fmla="*/ 1783061 w 5465461"/>
              <a:gd name="connsiteY4" fmla="*/ 815262 h 2039911"/>
              <a:gd name="connsiteX5" fmla="*/ 253514 w 5465461"/>
              <a:gd name="connsiteY5" fmla="*/ 597878 h 2039911"/>
              <a:gd name="connsiteX6" fmla="*/ 6392 w 5465461"/>
              <a:gd name="connsiteY6" fmla="*/ 427828 h 2039911"/>
              <a:gd name="connsiteX7" fmla="*/ 768697 w 5465461"/>
              <a:gd name="connsiteY7" fmla="*/ 173970 h 2039911"/>
              <a:gd name="connsiteX8" fmla="*/ 533925 w 5465461"/>
              <a:gd name="connsiteY8" fmla="*/ 92 h 2039911"/>
              <a:gd name="connsiteX9" fmla="*/ 2058948 w 5465461"/>
              <a:gd name="connsiteY9" fmla="*/ 452352 h 2039911"/>
              <a:gd name="connsiteX0" fmla="*/ 2058948 w 5465461"/>
              <a:gd name="connsiteY0" fmla="*/ 522871 h 2110430"/>
              <a:gd name="connsiteX1" fmla="*/ 4935277 w 5465461"/>
              <a:gd name="connsiteY1" fmla="*/ 483454 h 2110430"/>
              <a:gd name="connsiteX2" fmla="*/ 5465461 w 5465461"/>
              <a:gd name="connsiteY2" fmla="*/ 789471 h 2110430"/>
              <a:gd name="connsiteX3" fmla="*/ 4760491 w 5465461"/>
              <a:gd name="connsiteY3" fmla="*/ 2110430 h 2110430"/>
              <a:gd name="connsiteX4" fmla="*/ 1783061 w 5465461"/>
              <a:gd name="connsiteY4" fmla="*/ 885781 h 2110430"/>
              <a:gd name="connsiteX5" fmla="*/ 253514 w 5465461"/>
              <a:gd name="connsiteY5" fmla="*/ 668397 h 2110430"/>
              <a:gd name="connsiteX6" fmla="*/ 6392 w 5465461"/>
              <a:gd name="connsiteY6" fmla="*/ 498347 h 2110430"/>
              <a:gd name="connsiteX7" fmla="*/ 768697 w 5465461"/>
              <a:gd name="connsiteY7" fmla="*/ 244489 h 2110430"/>
              <a:gd name="connsiteX8" fmla="*/ 1827963 w 5465461"/>
              <a:gd name="connsiteY8" fmla="*/ 56 h 2110430"/>
              <a:gd name="connsiteX9" fmla="*/ 2058948 w 5465461"/>
              <a:gd name="connsiteY9" fmla="*/ 522871 h 2110430"/>
              <a:gd name="connsiteX0" fmla="*/ 3036011 w 5465461"/>
              <a:gd name="connsiteY0" fmla="*/ 321301 h 2110430"/>
              <a:gd name="connsiteX1" fmla="*/ 4935277 w 5465461"/>
              <a:gd name="connsiteY1" fmla="*/ 483454 h 2110430"/>
              <a:gd name="connsiteX2" fmla="*/ 5465461 w 5465461"/>
              <a:gd name="connsiteY2" fmla="*/ 789471 h 2110430"/>
              <a:gd name="connsiteX3" fmla="*/ 4760491 w 5465461"/>
              <a:gd name="connsiteY3" fmla="*/ 2110430 h 2110430"/>
              <a:gd name="connsiteX4" fmla="*/ 1783061 w 5465461"/>
              <a:gd name="connsiteY4" fmla="*/ 885781 h 2110430"/>
              <a:gd name="connsiteX5" fmla="*/ 253514 w 5465461"/>
              <a:gd name="connsiteY5" fmla="*/ 668397 h 2110430"/>
              <a:gd name="connsiteX6" fmla="*/ 6392 w 5465461"/>
              <a:gd name="connsiteY6" fmla="*/ 498347 h 2110430"/>
              <a:gd name="connsiteX7" fmla="*/ 768697 w 5465461"/>
              <a:gd name="connsiteY7" fmla="*/ 244489 h 2110430"/>
              <a:gd name="connsiteX8" fmla="*/ 1827963 w 5465461"/>
              <a:gd name="connsiteY8" fmla="*/ 56 h 2110430"/>
              <a:gd name="connsiteX9" fmla="*/ 3036011 w 5465461"/>
              <a:gd name="connsiteY9" fmla="*/ 321301 h 211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5461" h="2110430">
                <a:moveTo>
                  <a:pt x="3036011" y="321301"/>
                </a:moveTo>
                <a:lnTo>
                  <a:pt x="4935277" y="483454"/>
                </a:lnTo>
                <a:lnTo>
                  <a:pt x="5465461" y="789471"/>
                </a:lnTo>
                <a:cubicBezTo>
                  <a:pt x="4875944" y="820498"/>
                  <a:pt x="5350008" y="2079403"/>
                  <a:pt x="4760491" y="2110430"/>
                </a:cubicBezTo>
                <a:lnTo>
                  <a:pt x="1783061" y="885781"/>
                </a:lnTo>
                <a:cubicBezTo>
                  <a:pt x="1397403" y="751011"/>
                  <a:pt x="574987" y="774441"/>
                  <a:pt x="253514" y="668397"/>
                </a:cubicBezTo>
                <a:cubicBezTo>
                  <a:pt x="119473" y="622964"/>
                  <a:pt x="112663" y="526155"/>
                  <a:pt x="6392" y="498347"/>
                </a:cubicBezTo>
                <a:cubicBezTo>
                  <a:pt x="-85613" y="440315"/>
                  <a:pt x="847349" y="312317"/>
                  <a:pt x="768697" y="244489"/>
                </a:cubicBezTo>
                <a:cubicBezTo>
                  <a:pt x="690045" y="176661"/>
                  <a:pt x="1540789" y="-3653"/>
                  <a:pt x="1827963" y="56"/>
                </a:cubicBezTo>
                <a:lnTo>
                  <a:pt x="3036011" y="32130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nut 11"/>
          <p:cNvSpPr/>
          <p:nvPr/>
        </p:nvSpPr>
        <p:spPr>
          <a:xfrm>
            <a:off x="4910059" y="4889500"/>
            <a:ext cx="152400" cy="15240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4812884" y="4987925"/>
            <a:ext cx="152400" cy="15240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4748464" y="5038725"/>
            <a:ext cx="152400" cy="15240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4677105" y="5105400"/>
            <a:ext cx="152400" cy="15240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4588968" y="5175250"/>
            <a:ext cx="152400" cy="15240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97"/>
          <p:cNvSpPr/>
          <p:nvPr/>
        </p:nvSpPr>
        <p:spPr>
          <a:xfrm>
            <a:off x="4502523" y="5257800"/>
            <a:ext cx="152400" cy="15240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683532361"/>
              </p:ext>
            </p:extLst>
          </p:nvPr>
        </p:nvGraphicFramePr>
        <p:xfrm>
          <a:off x="1905000" y="3048000"/>
          <a:ext cx="2300007" cy="1615440"/>
        </p:xfrm>
        <a:graphic>
          <a:graphicData uri="http://schemas.openxmlformats.org/drawingml/2006/table">
            <a:tbl>
              <a:tblPr firstRow="1" bandRow="1">
                <a:tableStyleId>{5C22544A-7EE6-4342-B048-85BDC9FD1C3A}</a:tableStyleId>
              </a:tblPr>
              <a:tblGrid>
                <a:gridCol w="766669"/>
                <a:gridCol w="766669"/>
                <a:gridCol w="766669"/>
              </a:tblGrid>
              <a:tr h="167640">
                <a:tc>
                  <a:txBody>
                    <a:bodyPr/>
                    <a:lstStyle/>
                    <a:p>
                      <a:pPr algn="ctr"/>
                      <a:r>
                        <a:rPr lang="en-US" sz="800" dirty="0" smtClean="0"/>
                        <a:t>Change Request</a:t>
                      </a:r>
                      <a:endParaRPr lang="en-US" sz="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800" dirty="0" smtClean="0"/>
                        <a:t>Lifecycle</a:t>
                      </a:r>
                      <a:endParaRPr 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800" dirty="0" smtClean="0"/>
                        <a:t>Predicted Cost</a:t>
                      </a:r>
                      <a:endParaRPr lang="en-US" sz="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182066">
                <a:tc>
                  <a:txBody>
                    <a:bodyPr/>
                    <a:lstStyle/>
                    <a:p>
                      <a:pPr algn="ctr"/>
                      <a:r>
                        <a:rPr lang="en-US" sz="800" dirty="0" smtClean="0"/>
                        <a:t>D4609A</a:t>
                      </a:r>
                      <a:endParaRPr lang="en-US" sz="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Testing</a:t>
                      </a:r>
                      <a:endParaRPr 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$45,488</a:t>
                      </a:r>
                      <a:endParaRPr lang="en-US" sz="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066">
                <a:tc>
                  <a:txBody>
                    <a:bodyPr/>
                    <a:lstStyle/>
                    <a:p>
                      <a:pPr algn="ctr"/>
                      <a:r>
                        <a:rPr lang="en-US" sz="800" dirty="0" smtClean="0"/>
                        <a:t>D4623B</a:t>
                      </a:r>
                      <a:endParaRPr lang="en-US" sz="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Testing</a:t>
                      </a:r>
                      <a:endParaRPr 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$12,618</a:t>
                      </a:r>
                      <a:endParaRPr lang="en-US" sz="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066">
                <a:tc>
                  <a:txBody>
                    <a:bodyPr/>
                    <a:lstStyle/>
                    <a:p>
                      <a:pPr algn="ctr"/>
                      <a:r>
                        <a:rPr lang="en-US" sz="800" dirty="0" smtClean="0"/>
                        <a:t>D4631E</a:t>
                      </a:r>
                      <a:endParaRPr lang="en-US" sz="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Testing</a:t>
                      </a:r>
                      <a:endParaRPr 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$223,716</a:t>
                      </a:r>
                      <a:endParaRPr lang="en-US" sz="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066">
                <a:tc>
                  <a:txBody>
                    <a:bodyPr/>
                    <a:lstStyle/>
                    <a:p>
                      <a:pPr algn="ctr"/>
                      <a:r>
                        <a:rPr lang="en-US" sz="800" dirty="0" smtClean="0"/>
                        <a:t>E7816D</a:t>
                      </a:r>
                      <a:endParaRPr lang="en-US" sz="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Testing</a:t>
                      </a:r>
                      <a:endParaRPr 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$3,433</a:t>
                      </a:r>
                      <a:endParaRPr lang="en-US" sz="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066">
                <a:tc>
                  <a:txBody>
                    <a:bodyPr/>
                    <a:lstStyle/>
                    <a:p>
                      <a:pPr algn="ctr"/>
                      <a:r>
                        <a:rPr lang="en-US" sz="800" dirty="0" smtClean="0"/>
                        <a:t>E7839E</a:t>
                      </a:r>
                      <a:endParaRPr lang="en-US" sz="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Testing</a:t>
                      </a:r>
                      <a:endParaRPr 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$28,182</a:t>
                      </a:r>
                      <a:endParaRPr lang="en-US" sz="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182066">
                <a:tc>
                  <a:txBody>
                    <a:bodyPr/>
                    <a:lstStyle/>
                    <a:p>
                      <a:pPr algn="ctr"/>
                      <a:r>
                        <a:rPr lang="en-US" sz="800" dirty="0" smtClean="0"/>
                        <a:t>E7847A</a:t>
                      </a:r>
                      <a:endParaRPr lang="en-US" sz="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Testing</a:t>
                      </a:r>
                      <a:endParaRPr lang="en-US"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800" dirty="0" smtClean="0"/>
                        <a:t>$72,198</a:t>
                      </a:r>
                      <a:endParaRPr lang="en-US" sz="8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112" name="Donut 111"/>
          <p:cNvSpPr/>
          <p:nvPr/>
        </p:nvSpPr>
        <p:spPr>
          <a:xfrm>
            <a:off x="914400" y="6355521"/>
            <a:ext cx="152400" cy="152400"/>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990600" y="6308610"/>
            <a:ext cx="1678665" cy="246221"/>
          </a:xfrm>
          <a:prstGeom prst="rect">
            <a:avLst/>
          </a:prstGeom>
          <a:noFill/>
        </p:spPr>
        <p:txBody>
          <a:bodyPr wrap="none" rtlCol="0">
            <a:spAutoFit/>
          </a:bodyPr>
          <a:lstStyle/>
          <a:p>
            <a:r>
              <a:rPr lang="en-US" sz="1000" dirty="0" smtClean="0"/>
              <a:t>Individual Product Change</a:t>
            </a:r>
            <a:endParaRPr lang="en-US" sz="1000" dirty="0"/>
          </a:p>
        </p:txBody>
      </p:sp>
      <p:sp>
        <p:nvSpPr>
          <p:cNvPr id="87" name="TextBox 86"/>
          <p:cNvSpPr txBox="1"/>
          <p:nvPr/>
        </p:nvSpPr>
        <p:spPr>
          <a:xfrm>
            <a:off x="4876800" y="5068669"/>
            <a:ext cx="1201181" cy="646331"/>
          </a:xfrm>
          <a:prstGeom prst="rect">
            <a:avLst/>
          </a:prstGeom>
          <a:noFill/>
        </p:spPr>
        <p:txBody>
          <a:bodyPr wrap="square" rtlCol="0">
            <a:spAutoFit/>
          </a:bodyPr>
          <a:lstStyle/>
          <a:p>
            <a:r>
              <a:rPr lang="en-US" sz="1200" b="1" dirty="0" smtClean="0"/>
              <a:t>Upcoming Change Requests</a:t>
            </a:r>
            <a:endParaRPr lang="en-US" sz="1200" b="1" dirty="0"/>
          </a:p>
        </p:txBody>
      </p:sp>
    </p:spTree>
    <p:extLst>
      <p:ext uri="{BB962C8B-B14F-4D97-AF65-F5344CB8AC3E}">
        <p14:creationId xmlns:p14="http://schemas.microsoft.com/office/powerpoint/2010/main" val="735254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Down Arrow 69"/>
          <p:cNvSpPr/>
          <p:nvPr/>
        </p:nvSpPr>
        <p:spPr>
          <a:xfrm>
            <a:off x="7176570" y="4419600"/>
            <a:ext cx="1133621" cy="521212"/>
          </a:xfrm>
          <a:prstGeom prst="downArrow">
            <a:avLst>
              <a:gd name="adj1" fmla="val 68821"/>
              <a:gd name="adj2" fmla="val 30994"/>
            </a:avLst>
          </a:prstGeom>
          <a:gradFill>
            <a:gsLst>
              <a:gs pos="19000">
                <a:schemeClr val="accent5">
                  <a:alpha val="78000"/>
                </a:schemeClr>
              </a:gs>
              <a:gs pos="0">
                <a:schemeClr val="accent5">
                  <a:alpha val="43000"/>
                </a:schemeClr>
              </a:gs>
              <a:gs pos="100000">
                <a:schemeClr val="accent5">
                  <a:alpha val="7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647784" y="4419600"/>
            <a:ext cx="1133621" cy="521212"/>
          </a:xfrm>
          <a:prstGeom prst="downArrow">
            <a:avLst>
              <a:gd name="adj1" fmla="val 68821"/>
              <a:gd name="adj2" fmla="val 30994"/>
            </a:avLst>
          </a:prstGeom>
          <a:gradFill>
            <a:gsLst>
              <a:gs pos="19000">
                <a:srgbClr val="00A1DE">
                  <a:alpha val="68000"/>
                </a:srgbClr>
              </a:gs>
              <a:gs pos="0">
                <a:schemeClr val="accent3">
                  <a:alpha val="24000"/>
                </a:schemeClr>
              </a:gs>
              <a:gs pos="100000">
                <a:schemeClr val="accent3">
                  <a:alpha val="5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31999"/>
            <a:ext cx="4648200" cy="1039735"/>
          </a:xfrm>
        </p:spPr>
        <p:txBody>
          <a:bodyPr/>
          <a:lstStyle/>
          <a:p>
            <a:r>
              <a:rPr lang="en-US" dirty="0" smtClean="0"/>
              <a:t>Utilize multiple analytics techniques to find cost correlations</a:t>
            </a:r>
            <a:endParaRPr lang="en-US" dirty="0"/>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17</a:t>
            </a:fld>
            <a:endParaRPr lang="en-US" dirty="0"/>
          </a:p>
        </p:txBody>
      </p:sp>
      <p:sp>
        <p:nvSpPr>
          <p:cNvPr id="25" name="TextBox 24"/>
          <p:cNvSpPr txBox="1"/>
          <p:nvPr/>
        </p:nvSpPr>
        <p:spPr>
          <a:xfrm>
            <a:off x="1313250" y="1600200"/>
            <a:ext cx="1775614" cy="369332"/>
          </a:xfrm>
          <a:prstGeom prst="rect">
            <a:avLst/>
          </a:prstGeom>
          <a:noFill/>
        </p:spPr>
        <p:txBody>
          <a:bodyPr wrap="none" rtlCol="0">
            <a:spAutoFit/>
          </a:bodyPr>
          <a:lstStyle/>
          <a:p>
            <a:r>
              <a:rPr lang="en-US" sz="1800" dirty="0" smtClean="0">
                <a:solidFill>
                  <a:schemeClr val="tx2"/>
                </a:solidFill>
                <a:latin typeface="+mn-lt"/>
              </a:rPr>
              <a:t>Structured Data</a:t>
            </a:r>
            <a:endParaRPr lang="en-US" sz="1800" dirty="0">
              <a:solidFill>
                <a:schemeClr val="tx2"/>
              </a:solidFill>
              <a:latin typeface="+mn-lt"/>
            </a:endParaRPr>
          </a:p>
        </p:txBody>
      </p:sp>
      <p:sp>
        <p:nvSpPr>
          <p:cNvPr id="26" name="TextBox 25"/>
          <p:cNvSpPr txBox="1"/>
          <p:nvPr/>
        </p:nvSpPr>
        <p:spPr>
          <a:xfrm>
            <a:off x="6663978" y="1600200"/>
            <a:ext cx="2045945" cy="369332"/>
          </a:xfrm>
          <a:prstGeom prst="rect">
            <a:avLst/>
          </a:prstGeom>
          <a:noFill/>
        </p:spPr>
        <p:txBody>
          <a:bodyPr wrap="none" rtlCol="0">
            <a:spAutoFit/>
          </a:bodyPr>
          <a:lstStyle/>
          <a:p>
            <a:r>
              <a:rPr lang="en-US" sz="1800" dirty="0" smtClean="0">
                <a:solidFill>
                  <a:schemeClr val="tx2"/>
                </a:solidFill>
                <a:latin typeface="+mn-lt"/>
              </a:rPr>
              <a:t>Unstructured Data</a:t>
            </a:r>
            <a:endParaRPr lang="en-US" sz="1800" dirty="0">
              <a:solidFill>
                <a:schemeClr val="tx2"/>
              </a:solidFill>
              <a:latin typeface="+mn-lt"/>
            </a:endParaRPr>
          </a:p>
        </p:txBody>
      </p:sp>
      <p:grpSp>
        <p:nvGrpSpPr>
          <p:cNvPr id="27" name="Group 26"/>
          <p:cNvGrpSpPr/>
          <p:nvPr/>
        </p:nvGrpSpPr>
        <p:grpSpPr>
          <a:xfrm>
            <a:off x="722441" y="3195716"/>
            <a:ext cx="2970732" cy="1333708"/>
            <a:chOff x="400050" y="2113748"/>
            <a:chExt cx="2742214" cy="2050613"/>
          </a:xfrm>
        </p:grpSpPr>
        <p:sp>
          <p:nvSpPr>
            <p:cNvPr id="28" name="Freeform 5"/>
            <p:cNvSpPr>
              <a:spLocks/>
            </p:cNvSpPr>
            <p:nvPr/>
          </p:nvSpPr>
          <p:spPr bwMode="gray">
            <a:xfrm>
              <a:off x="413861" y="2389960"/>
              <a:ext cx="2713057" cy="1774401"/>
            </a:xfrm>
            <a:custGeom>
              <a:avLst/>
              <a:gdLst>
                <a:gd name="connsiteX0" fmla="*/ 10000 w 10000"/>
                <a:gd name="connsiteY0" fmla="*/ 0 h 9147"/>
                <a:gd name="connsiteX1" fmla="*/ 6804 w 10000"/>
                <a:gd name="connsiteY1" fmla="*/ 8941 h 9147"/>
                <a:gd name="connsiteX2" fmla="*/ 2483 w 10000"/>
                <a:gd name="connsiteY2" fmla="*/ 6019 h 9147"/>
                <a:gd name="connsiteX3" fmla="*/ 0 w 10000"/>
                <a:gd name="connsiteY3" fmla="*/ 17 h 9147"/>
                <a:gd name="connsiteX4" fmla="*/ 10000 w 10000"/>
                <a:gd name="connsiteY4" fmla="*/ 0 h 9147"/>
                <a:gd name="connsiteX0" fmla="*/ 10000 w 10000"/>
                <a:gd name="connsiteY0" fmla="*/ 0 h 7433"/>
                <a:gd name="connsiteX1" fmla="*/ 7501 w 10000"/>
                <a:gd name="connsiteY1" fmla="*/ 6811 h 7433"/>
                <a:gd name="connsiteX2" fmla="*/ 2483 w 10000"/>
                <a:gd name="connsiteY2" fmla="*/ 6580 h 7433"/>
                <a:gd name="connsiteX3" fmla="*/ 0 w 10000"/>
                <a:gd name="connsiteY3" fmla="*/ 19 h 7433"/>
                <a:gd name="connsiteX4" fmla="*/ 10000 w 10000"/>
                <a:gd name="connsiteY4" fmla="*/ 0 h 7433"/>
                <a:gd name="connsiteX0" fmla="*/ 10000 w 10000"/>
                <a:gd name="connsiteY0" fmla="*/ 0 h 9880"/>
                <a:gd name="connsiteX1" fmla="*/ 7501 w 10000"/>
                <a:gd name="connsiteY1" fmla="*/ 9163 h 9880"/>
                <a:gd name="connsiteX2" fmla="*/ 2434 w 10000"/>
                <a:gd name="connsiteY2" fmla="*/ 8446 h 9880"/>
                <a:gd name="connsiteX3" fmla="*/ 0 w 10000"/>
                <a:gd name="connsiteY3" fmla="*/ 26 h 9880"/>
                <a:gd name="connsiteX4" fmla="*/ 10000 w 10000"/>
                <a:gd name="connsiteY4" fmla="*/ 0 h 9880"/>
                <a:gd name="connsiteX0" fmla="*/ 10000 w 10000"/>
                <a:gd name="connsiteY0" fmla="*/ 0 h 9572"/>
                <a:gd name="connsiteX1" fmla="*/ 7582 w 10000"/>
                <a:gd name="connsiteY1" fmla="*/ 8647 h 9572"/>
                <a:gd name="connsiteX2" fmla="*/ 2434 w 10000"/>
                <a:gd name="connsiteY2" fmla="*/ 8549 h 9572"/>
                <a:gd name="connsiteX3" fmla="*/ 0 w 10000"/>
                <a:gd name="connsiteY3" fmla="*/ 26 h 9572"/>
                <a:gd name="connsiteX4" fmla="*/ 10000 w 10000"/>
                <a:gd name="connsiteY4" fmla="*/ 0 h 9572"/>
                <a:gd name="connsiteX0" fmla="*/ 10000 w 10000"/>
                <a:gd name="connsiteY0" fmla="*/ 0 h 9951"/>
                <a:gd name="connsiteX1" fmla="*/ 7582 w 10000"/>
                <a:gd name="connsiteY1" fmla="*/ 8952 h 9951"/>
                <a:gd name="connsiteX2" fmla="*/ 2434 w 10000"/>
                <a:gd name="connsiteY2" fmla="*/ 8931 h 9951"/>
                <a:gd name="connsiteX3" fmla="*/ 0 w 10000"/>
                <a:gd name="connsiteY3" fmla="*/ 27 h 9951"/>
                <a:gd name="connsiteX4" fmla="*/ 10000 w 10000"/>
                <a:gd name="connsiteY4" fmla="*/ 0 h 9951"/>
                <a:gd name="connsiteX0" fmla="*/ 10000 w 10000"/>
                <a:gd name="connsiteY0" fmla="*/ 0 h 10000"/>
                <a:gd name="connsiteX1" fmla="*/ 7517 w 10000"/>
                <a:gd name="connsiteY1" fmla="*/ 8996 h 10000"/>
                <a:gd name="connsiteX2" fmla="*/ 2434 w 10000"/>
                <a:gd name="connsiteY2" fmla="*/ 8975 h 10000"/>
                <a:gd name="connsiteX3" fmla="*/ 0 w 10000"/>
                <a:gd name="connsiteY3" fmla="*/ 27 h 10000"/>
                <a:gd name="connsiteX4" fmla="*/ 10000 w 10000"/>
                <a:gd name="connsiteY4" fmla="*/ 0 h 10000"/>
                <a:gd name="connsiteX0" fmla="*/ 10000 w 10000"/>
                <a:gd name="connsiteY0" fmla="*/ 0 h 9968"/>
                <a:gd name="connsiteX1" fmla="*/ 7992 w 10000"/>
                <a:gd name="connsiteY1" fmla="*/ 8941 h 9968"/>
                <a:gd name="connsiteX2" fmla="*/ 2434 w 10000"/>
                <a:gd name="connsiteY2" fmla="*/ 8975 h 9968"/>
                <a:gd name="connsiteX3" fmla="*/ 0 w 10000"/>
                <a:gd name="connsiteY3" fmla="*/ 27 h 9968"/>
                <a:gd name="connsiteX4" fmla="*/ 10000 w 10000"/>
                <a:gd name="connsiteY4" fmla="*/ 0 h 9968"/>
                <a:gd name="connsiteX0" fmla="*/ 10000 w 10000"/>
                <a:gd name="connsiteY0" fmla="*/ 0 h 10000"/>
                <a:gd name="connsiteX1" fmla="*/ 7992 w 10000"/>
                <a:gd name="connsiteY1" fmla="*/ 8970 h 10000"/>
                <a:gd name="connsiteX2" fmla="*/ 2088 w 10000"/>
                <a:gd name="connsiteY2" fmla="*/ 9004 h 10000"/>
                <a:gd name="connsiteX3" fmla="*/ 0 w 10000"/>
                <a:gd name="connsiteY3" fmla="*/ 27 h 10000"/>
                <a:gd name="connsiteX4" fmla="*/ 10000 w 10000"/>
                <a:gd name="connsiteY4" fmla="*/ 0 h 10000"/>
                <a:gd name="connsiteX0" fmla="*/ 10000 w 10000"/>
                <a:gd name="connsiteY0" fmla="*/ 0 h 10000"/>
                <a:gd name="connsiteX1" fmla="*/ 7992 w 10000"/>
                <a:gd name="connsiteY1" fmla="*/ 8970 h 10000"/>
                <a:gd name="connsiteX2" fmla="*/ 2012 w 10000"/>
                <a:gd name="connsiteY2" fmla="*/ 9004 h 10000"/>
                <a:gd name="connsiteX3" fmla="*/ 0 w 10000"/>
                <a:gd name="connsiteY3" fmla="*/ 27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0"/>
                  </a:moveTo>
                  <a:cubicBezTo>
                    <a:pt x="8490" y="3209"/>
                    <a:pt x="8173" y="6852"/>
                    <a:pt x="7992" y="8970"/>
                  </a:cubicBezTo>
                  <a:cubicBezTo>
                    <a:pt x="6821" y="10630"/>
                    <a:pt x="2515" y="10015"/>
                    <a:pt x="2012" y="9004"/>
                  </a:cubicBezTo>
                  <a:cubicBezTo>
                    <a:pt x="1887" y="7137"/>
                    <a:pt x="1482" y="3209"/>
                    <a:pt x="0" y="27"/>
                  </a:cubicBezTo>
                  <a:cubicBezTo>
                    <a:pt x="1640" y="1592"/>
                    <a:pt x="8207" y="1454"/>
                    <a:pt x="10000" y="0"/>
                  </a:cubicBezTo>
                  <a:close/>
                </a:path>
              </a:pathLst>
            </a:custGeom>
            <a:gradFill>
              <a:gsLst>
                <a:gs pos="0">
                  <a:schemeClr val="accent3"/>
                </a:gs>
                <a:gs pos="81000">
                  <a:srgbClr val="80D0EF"/>
                </a:gs>
                <a:gs pos="100000">
                  <a:schemeClr val="accent4">
                    <a:lumMod val="40000"/>
                    <a:lumOff val="60000"/>
                    <a:alpha val="36000"/>
                  </a:schemeClr>
                </a:gs>
                <a:gs pos="90000">
                  <a:schemeClr val="accent4">
                    <a:lumMod val="40000"/>
                    <a:lumOff val="60000"/>
                  </a:schemeClr>
                </a:gs>
              </a:gsLst>
              <a:lin ang="5400000" scaled="1"/>
            </a:gradFill>
            <a:ln w="9525" cap="flat" cmpd="sng">
              <a:noFill/>
              <a:prstDash val="solid"/>
              <a:round/>
              <a:headEnd type="none" w="med" len="med"/>
              <a:tailEnd type="none" w="med" len="med"/>
            </a:ln>
            <a:effectLst/>
          </p:spPr>
          <p:txBody>
            <a:bodyPr wrap="none" lIns="0" tIns="0" rIns="0" bIns="0" anchor="ctr"/>
            <a:lstStyle/>
            <a:p>
              <a:pPr algn="ctr">
                <a:spcBef>
                  <a:spcPct val="50000"/>
                </a:spcBef>
              </a:pPr>
              <a:endParaRPr lang="en-US" sz="1200">
                <a:solidFill>
                  <a:srgbClr val="000000"/>
                </a:solidFill>
              </a:endParaRPr>
            </a:p>
          </p:txBody>
        </p:sp>
        <p:sp>
          <p:nvSpPr>
            <p:cNvPr id="29" name="Oval 6"/>
            <p:cNvSpPr>
              <a:spLocks noChangeArrowheads="1"/>
            </p:cNvSpPr>
            <p:nvPr/>
          </p:nvSpPr>
          <p:spPr bwMode="gray">
            <a:xfrm>
              <a:off x="400050" y="2113748"/>
              <a:ext cx="2742214" cy="475706"/>
            </a:xfrm>
            <a:prstGeom prst="ellipse">
              <a:avLst/>
            </a:prstGeom>
            <a:solidFill>
              <a:schemeClr val="accent3">
                <a:lumMod val="75000"/>
              </a:schemeClr>
            </a:solidFill>
            <a:ln w="9525">
              <a:noFill/>
              <a:round/>
              <a:headEnd/>
              <a:tailEnd/>
            </a:ln>
            <a:effectLst/>
          </p:spPr>
          <p:txBody>
            <a:bodyPr wrap="none" lIns="0" tIns="0" rIns="0" bIns="0" anchor="ctr"/>
            <a:lstStyle/>
            <a:p>
              <a:pPr algn="ctr">
                <a:spcBef>
                  <a:spcPct val="50000"/>
                </a:spcBef>
              </a:pPr>
              <a:endParaRPr lang="en-US" sz="1200">
                <a:solidFill>
                  <a:srgbClr val="000000"/>
                </a:solidFill>
              </a:endParaRPr>
            </a:p>
          </p:txBody>
        </p:sp>
        <p:sp>
          <p:nvSpPr>
            <p:cNvPr id="30" name="Text Box 9"/>
            <p:cNvSpPr txBox="1">
              <a:spLocks noChangeArrowheads="1"/>
            </p:cNvSpPr>
            <p:nvPr/>
          </p:nvSpPr>
          <p:spPr bwMode="gray">
            <a:xfrm>
              <a:off x="900308" y="2774696"/>
              <a:ext cx="1740162" cy="757145"/>
            </a:xfrm>
            <a:prstGeom prst="rect">
              <a:avLst/>
            </a:prstGeom>
            <a:noFill/>
            <a:ln w="9525">
              <a:noFill/>
              <a:miter lim="800000"/>
              <a:headEnd/>
              <a:tailEnd/>
            </a:ln>
          </p:spPr>
          <p:txBody>
            <a:bodyPr lIns="0" tIns="0" rIns="0" bIns="0" anchor="ctr">
              <a:spAutoFit/>
            </a:bodyPr>
            <a:lstStyle/>
            <a:p>
              <a:pPr algn="ctr" fontAlgn="auto">
                <a:spcBef>
                  <a:spcPct val="50000"/>
                </a:spcBef>
                <a:spcAft>
                  <a:spcPts val="0"/>
                </a:spcAft>
              </a:pPr>
              <a:r>
                <a:rPr lang="en-US" sz="1600" dirty="0" smtClean="0">
                  <a:solidFill>
                    <a:schemeClr val="bg1"/>
                  </a:solidFill>
                  <a:latin typeface="+mn-lt"/>
                </a:rPr>
                <a:t>Linear Regression </a:t>
              </a:r>
              <a:br>
                <a:rPr lang="en-US" sz="1600" dirty="0" smtClean="0">
                  <a:solidFill>
                    <a:schemeClr val="bg1"/>
                  </a:solidFill>
                  <a:latin typeface="+mn-lt"/>
                </a:rPr>
              </a:br>
              <a:r>
                <a:rPr lang="en-US" sz="1600" dirty="0" smtClean="0">
                  <a:solidFill>
                    <a:schemeClr val="bg1"/>
                  </a:solidFill>
                  <a:latin typeface="+mn-lt"/>
                </a:rPr>
                <a:t>Analytics</a:t>
              </a:r>
              <a:endParaRPr lang="en-US" sz="1600" dirty="0">
                <a:solidFill>
                  <a:schemeClr val="bg1"/>
                </a:solidFill>
                <a:latin typeface="+mn-lt"/>
              </a:endParaRPr>
            </a:p>
          </p:txBody>
        </p:sp>
        <p:sp>
          <p:nvSpPr>
            <p:cNvPr id="31" name="Text Box 10"/>
            <p:cNvSpPr txBox="1">
              <a:spLocks noChangeArrowheads="1"/>
            </p:cNvSpPr>
            <p:nvPr/>
          </p:nvSpPr>
          <p:spPr bwMode="gray">
            <a:xfrm>
              <a:off x="900308" y="2263103"/>
              <a:ext cx="1740162" cy="184666"/>
            </a:xfrm>
            <a:prstGeom prst="rect">
              <a:avLst/>
            </a:prstGeom>
            <a:noFill/>
            <a:ln w="9525">
              <a:noFill/>
              <a:miter lim="800000"/>
              <a:headEnd/>
              <a:tailEnd/>
            </a:ln>
          </p:spPr>
          <p:txBody>
            <a:bodyPr lIns="0" tIns="0" rIns="0" bIns="0" anchor="ctr">
              <a:spAutoFit/>
            </a:bodyPr>
            <a:lstStyle/>
            <a:p>
              <a:pPr algn="ctr" fontAlgn="auto">
                <a:spcBef>
                  <a:spcPct val="50000"/>
                </a:spcBef>
                <a:spcAft>
                  <a:spcPts val="0"/>
                </a:spcAft>
              </a:pPr>
              <a:r>
                <a:rPr lang="en-US" sz="1200" b="1" dirty="0">
                  <a:solidFill>
                    <a:srgbClr val="FFFFFF"/>
                  </a:solidFill>
                </a:rPr>
                <a:t>Text</a:t>
              </a:r>
            </a:p>
          </p:txBody>
        </p:sp>
      </p:grpSp>
      <p:sp>
        <p:nvSpPr>
          <p:cNvPr id="32" name="Oval 6"/>
          <p:cNvSpPr>
            <a:spLocks noChangeArrowheads="1"/>
          </p:cNvSpPr>
          <p:nvPr/>
        </p:nvSpPr>
        <p:spPr bwMode="gray">
          <a:xfrm>
            <a:off x="836741" y="3255523"/>
            <a:ext cx="2742132" cy="189782"/>
          </a:xfrm>
          <a:prstGeom prst="ellipse">
            <a:avLst/>
          </a:prstGeom>
          <a:solidFill>
            <a:schemeClr val="bg1">
              <a:lumMod val="85000"/>
            </a:schemeClr>
          </a:solidFill>
          <a:ln w="9525">
            <a:noFill/>
            <a:round/>
            <a:headEnd/>
            <a:tailEnd/>
          </a:ln>
          <a:effectLst/>
        </p:spPr>
        <p:txBody>
          <a:bodyPr wrap="none" lIns="0" tIns="0" rIns="0" bIns="0" anchor="ctr"/>
          <a:lstStyle/>
          <a:p>
            <a:pPr algn="ctr">
              <a:spcBef>
                <a:spcPct val="50000"/>
              </a:spcBef>
            </a:pPr>
            <a:endParaRPr lang="en-US" sz="1200">
              <a:solidFill>
                <a:srgbClr val="000000"/>
              </a:solidFill>
            </a:endParaRPr>
          </a:p>
        </p:txBody>
      </p:sp>
      <p:grpSp>
        <p:nvGrpSpPr>
          <p:cNvPr id="103" name="Group 102"/>
          <p:cNvGrpSpPr/>
          <p:nvPr/>
        </p:nvGrpSpPr>
        <p:grpSpPr>
          <a:xfrm>
            <a:off x="6215460" y="3205237"/>
            <a:ext cx="2970732" cy="1326557"/>
            <a:chOff x="400050" y="2113748"/>
            <a:chExt cx="2742214" cy="2039617"/>
          </a:xfrm>
        </p:grpSpPr>
        <p:sp>
          <p:nvSpPr>
            <p:cNvPr id="104" name="Freeform 5"/>
            <p:cNvSpPr>
              <a:spLocks/>
            </p:cNvSpPr>
            <p:nvPr/>
          </p:nvSpPr>
          <p:spPr bwMode="gray">
            <a:xfrm>
              <a:off x="413861" y="2389960"/>
              <a:ext cx="2713057" cy="1763405"/>
            </a:xfrm>
            <a:custGeom>
              <a:avLst/>
              <a:gdLst>
                <a:gd name="connsiteX0" fmla="*/ 10000 w 10000"/>
                <a:gd name="connsiteY0" fmla="*/ 0 h 9147"/>
                <a:gd name="connsiteX1" fmla="*/ 6804 w 10000"/>
                <a:gd name="connsiteY1" fmla="*/ 8941 h 9147"/>
                <a:gd name="connsiteX2" fmla="*/ 2483 w 10000"/>
                <a:gd name="connsiteY2" fmla="*/ 6019 h 9147"/>
                <a:gd name="connsiteX3" fmla="*/ 0 w 10000"/>
                <a:gd name="connsiteY3" fmla="*/ 17 h 9147"/>
                <a:gd name="connsiteX4" fmla="*/ 10000 w 10000"/>
                <a:gd name="connsiteY4" fmla="*/ 0 h 9147"/>
                <a:gd name="connsiteX0" fmla="*/ 10000 w 10000"/>
                <a:gd name="connsiteY0" fmla="*/ 0 h 7433"/>
                <a:gd name="connsiteX1" fmla="*/ 7501 w 10000"/>
                <a:gd name="connsiteY1" fmla="*/ 6811 h 7433"/>
                <a:gd name="connsiteX2" fmla="*/ 2483 w 10000"/>
                <a:gd name="connsiteY2" fmla="*/ 6580 h 7433"/>
                <a:gd name="connsiteX3" fmla="*/ 0 w 10000"/>
                <a:gd name="connsiteY3" fmla="*/ 19 h 7433"/>
                <a:gd name="connsiteX4" fmla="*/ 10000 w 10000"/>
                <a:gd name="connsiteY4" fmla="*/ 0 h 7433"/>
                <a:gd name="connsiteX0" fmla="*/ 10000 w 10000"/>
                <a:gd name="connsiteY0" fmla="*/ 0 h 9880"/>
                <a:gd name="connsiteX1" fmla="*/ 7501 w 10000"/>
                <a:gd name="connsiteY1" fmla="*/ 9163 h 9880"/>
                <a:gd name="connsiteX2" fmla="*/ 2434 w 10000"/>
                <a:gd name="connsiteY2" fmla="*/ 8446 h 9880"/>
                <a:gd name="connsiteX3" fmla="*/ 0 w 10000"/>
                <a:gd name="connsiteY3" fmla="*/ 26 h 9880"/>
                <a:gd name="connsiteX4" fmla="*/ 10000 w 10000"/>
                <a:gd name="connsiteY4" fmla="*/ 0 h 9880"/>
                <a:gd name="connsiteX0" fmla="*/ 10000 w 10000"/>
                <a:gd name="connsiteY0" fmla="*/ 0 h 9572"/>
                <a:gd name="connsiteX1" fmla="*/ 7582 w 10000"/>
                <a:gd name="connsiteY1" fmla="*/ 8647 h 9572"/>
                <a:gd name="connsiteX2" fmla="*/ 2434 w 10000"/>
                <a:gd name="connsiteY2" fmla="*/ 8549 h 9572"/>
                <a:gd name="connsiteX3" fmla="*/ 0 w 10000"/>
                <a:gd name="connsiteY3" fmla="*/ 26 h 9572"/>
                <a:gd name="connsiteX4" fmla="*/ 10000 w 10000"/>
                <a:gd name="connsiteY4" fmla="*/ 0 h 9572"/>
                <a:gd name="connsiteX0" fmla="*/ 10000 w 10000"/>
                <a:gd name="connsiteY0" fmla="*/ 0 h 9951"/>
                <a:gd name="connsiteX1" fmla="*/ 7582 w 10000"/>
                <a:gd name="connsiteY1" fmla="*/ 8952 h 9951"/>
                <a:gd name="connsiteX2" fmla="*/ 2434 w 10000"/>
                <a:gd name="connsiteY2" fmla="*/ 8931 h 9951"/>
                <a:gd name="connsiteX3" fmla="*/ 0 w 10000"/>
                <a:gd name="connsiteY3" fmla="*/ 27 h 9951"/>
                <a:gd name="connsiteX4" fmla="*/ 10000 w 10000"/>
                <a:gd name="connsiteY4" fmla="*/ 0 h 9951"/>
                <a:gd name="connsiteX0" fmla="*/ 10000 w 10000"/>
                <a:gd name="connsiteY0" fmla="*/ 0 h 10000"/>
                <a:gd name="connsiteX1" fmla="*/ 7517 w 10000"/>
                <a:gd name="connsiteY1" fmla="*/ 8996 h 10000"/>
                <a:gd name="connsiteX2" fmla="*/ 2434 w 10000"/>
                <a:gd name="connsiteY2" fmla="*/ 8975 h 10000"/>
                <a:gd name="connsiteX3" fmla="*/ 0 w 10000"/>
                <a:gd name="connsiteY3" fmla="*/ 27 h 10000"/>
                <a:gd name="connsiteX4" fmla="*/ 10000 w 10000"/>
                <a:gd name="connsiteY4" fmla="*/ 0 h 10000"/>
                <a:gd name="connsiteX0" fmla="*/ 10000 w 10000"/>
                <a:gd name="connsiteY0" fmla="*/ 0 h 9978"/>
                <a:gd name="connsiteX1" fmla="*/ 7517 w 10000"/>
                <a:gd name="connsiteY1" fmla="*/ 8996 h 9978"/>
                <a:gd name="connsiteX2" fmla="*/ 2002 w 10000"/>
                <a:gd name="connsiteY2" fmla="*/ 8920 h 9978"/>
                <a:gd name="connsiteX3" fmla="*/ 0 w 10000"/>
                <a:gd name="connsiteY3" fmla="*/ 27 h 9978"/>
                <a:gd name="connsiteX4" fmla="*/ 10000 w 10000"/>
                <a:gd name="connsiteY4" fmla="*/ 0 h 9978"/>
                <a:gd name="connsiteX0" fmla="*/ 10000 w 10000"/>
                <a:gd name="connsiteY0" fmla="*/ 0 h 9951"/>
                <a:gd name="connsiteX1" fmla="*/ 8262 w 10000"/>
                <a:gd name="connsiteY1" fmla="*/ 8934 h 9951"/>
                <a:gd name="connsiteX2" fmla="*/ 2002 w 10000"/>
                <a:gd name="connsiteY2" fmla="*/ 8940 h 9951"/>
                <a:gd name="connsiteX3" fmla="*/ 0 w 10000"/>
                <a:gd name="connsiteY3" fmla="*/ 27 h 9951"/>
                <a:gd name="connsiteX4" fmla="*/ 10000 w 10000"/>
                <a:gd name="connsiteY4" fmla="*/ 0 h 9951"/>
                <a:gd name="connsiteX0" fmla="*/ 10000 w 10000"/>
                <a:gd name="connsiteY0" fmla="*/ 0 h 9966"/>
                <a:gd name="connsiteX1" fmla="*/ 8262 w 10000"/>
                <a:gd name="connsiteY1" fmla="*/ 8978 h 9966"/>
                <a:gd name="connsiteX2" fmla="*/ 1970 w 10000"/>
                <a:gd name="connsiteY2" fmla="*/ 8901 h 9966"/>
                <a:gd name="connsiteX3" fmla="*/ 0 w 10000"/>
                <a:gd name="connsiteY3" fmla="*/ 27 h 9966"/>
                <a:gd name="connsiteX4" fmla="*/ 10000 w 10000"/>
                <a:gd name="connsiteY4" fmla="*/ 0 h 9966"/>
                <a:gd name="connsiteX0" fmla="*/ 10000 w 10000"/>
                <a:gd name="connsiteY0" fmla="*/ 0 h 10011"/>
                <a:gd name="connsiteX1" fmla="*/ 8262 w 10000"/>
                <a:gd name="connsiteY1" fmla="*/ 9009 h 10011"/>
                <a:gd name="connsiteX2" fmla="*/ 1981 w 10000"/>
                <a:gd name="connsiteY2" fmla="*/ 8959 h 10011"/>
                <a:gd name="connsiteX3" fmla="*/ 0 w 10000"/>
                <a:gd name="connsiteY3" fmla="*/ 27 h 10011"/>
                <a:gd name="connsiteX4" fmla="*/ 10000 w 10000"/>
                <a:gd name="connsiteY4" fmla="*/ 0 h 10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11">
                  <a:moveTo>
                    <a:pt x="10000" y="0"/>
                  </a:moveTo>
                  <a:cubicBezTo>
                    <a:pt x="8490" y="3233"/>
                    <a:pt x="8443" y="6875"/>
                    <a:pt x="8262" y="9009"/>
                  </a:cubicBezTo>
                  <a:cubicBezTo>
                    <a:pt x="7091" y="10680"/>
                    <a:pt x="2484" y="9978"/>
                    <a:pt x="1981" y="8959"/>
                  </a:cubicBezTo>
                  <a:cubicBezTo>
                    <a:pt x="1856" y="7079"/>
                    <a:pt x="1482" y="3233"/>
                    <a:pt x="0" y="27"/>
                  </a:cubicBezTo>
                  <a:cubicBezTo>
                    <a:pt x="1640" y="1603"/>
                    <a:pt x="8207" y="1464"/>
                    <a:pt x="10000" y="0"/>
                  </a:cubicBezTo>
                  <a:close/>
                </a:path>
              </a:pathLst>
            </a:custGeom>
            <a:gradFill>
              <a:gsLst>
                <a:gs pos="0">
                  <a:srgbClr val="3C8A2E"/>
                </a:gs>
                <a:gs pos="81000">
                  <a:schemeClr val="accent5">
                    <a:lumMod val="60000"/>
                    <a:lumOff val="40000"/>
                  </a:schemeClr>
                </a:gs>
                <a:gs pos="100000">
                  <a:schemeClr val="accent5">
                    <a:lumMod val="60000"/>
                    <a:lumOff val="40000"/>
                    <a:alpha val="90000"/>
                  </a:schemeClr>
                </a:gs>
                <a:gs pos="90000">
                  <a:schemeClr val="accent5">
                    <a:lumMod val="40000"/>
                    <a:lumOff val="60000"/>
                    <a:alpha val="86000"/>
                  </a:schemeClr>
                </a:gs>
              </a:gsLst>
              <a:lin ang="5400000" scaled="1"/>
            </a:gradFill>
            <a:ln w="9525" cap="flat" cmpd="sng">
              <a:noFill/>
              <a:prstDash val="solid"/>
              <a:round/>
              <a:headEnd type="none" w="med" len="med"/>
              <a:tailEnd type="none" w="med" len="med"/>
            </a:ln>
            <a:effectLst>
              <a:outerShdw blurRad="88900" dist="50800" dir="3000000" sx="95000" sy="95000" algn="ctr" rotWithShape="0">
                <a:schemeClr val="tx1">
                  <a:alpha val="57000"/>
                </a:schemeClr>
              </a:outerShdw>
            </a:effectLst>
          </p:spPr>
          <p:txBody>
            <a:bodyPr wrap="none" lIns="0" tIns="0" rIns="0" bIns="0" anchor="ctr"/>
            <a:lstStyle/>
            <a:p>
              <a:pPr algn="ctr">
                <a:spcBef>
                  <a:spcPct val="50000"/>
                </a:spcBef>
              </a:pPr>
              <a:endParaRPr lang="en-US" sz="1200">
                <a:solidFill>
                  <a:srgbClr val="000000"/>
                </a:solidFill>
              </a:endParaRPr>
            </a:p>
          </p:txBody>
        </p:sp>
        <p:sp>
          <p:nvSpPr>
            <p:cNvPr id="105" name="Oval 6"/>
            <p:cNvSpPr>
              <a:spLocks noChangeArrowheads="1"/>
            </p:cNvSpPr>
            <p:nvPr/>
          </p:nvSpPr>
          <p:spPr bwMode="gray">
            <a:xfrm>
              <a:off x="400050" y="2113748"/>
              <a:ext cx="2742214" cy="475706"/>
            </a:xfrm>
            <a:prstGeom prst="ellipse">
              <a:avLst/>
            </a:prstGeom>
            <a:solidFill>
              <a:schemeClr val="accent5">
                <a:lumMod val="75000"/>
              </a:schemeClr>
            </a:solidFill>
            <a:ln w="9525">
              <a:noFill/>
              <a:round/>
              <a:headEnd/>
              <a:tailEnd/>
            </a:ln>
            <a:effectLst/>
          </p:spPr>
          <p:txBody>
            <a:bodyPr wrap="none" lIns="0" tIns="0" rIns="0" bIns="0" anchor="ctr"/>
            <a:lstStyle/>
            <a:p>
              <a:pPr algn="ctr">
                <a:spcBef>
                  <a:spcPct val="50000"/>
                </a:spcBef>
              </a:pPr>
              <a:endParaRPr lang="en-US" sz="1200">
                <a:solidFill>
                  <a:srgbClr val="000000"/>
                </a:solidFill>
              </a:endParaRPr>
            </a:p>
          </p:txBody>
        </p:sp>
        <p:sp>
          <p:nvSpPr>
            <p:cNvPr id="106" name="Text Box 9"/>
            <p:cNvSpPr txBox="1">
              <a:spLocks noChangeArrowheads="1"/>
            </p:cNvSpPr>
            <p:nvPr/>
          </p:nvSpPr>
          <p:spPr bwMode="gray">
            <a:xfrm>
              <a:off x="900308" y="2774696"/>
              <a:ext cx="1740162" cy="757145"/>
            </a:xfrm>
            <a:prstGeom prst="rect">
              <a:avLst/>
            </a:prstGeom>
            <a:noFill/>
            <a:ln w="9525">
              <a:noFill/>
              <a:miter lim="800000"/>
              <a:headEnd/>
              <a:tailEnd/>
            </a:ln>
          </p:spPr>
          <p:txBody>
            <a:bodyPr lIns="0" tIns="0" rIns="0" bIns="0" anchor="ctr">
              <a:spAutoFit/>
            </a:bodyPr>
            <a:lstStyle/>
            <a:p>
              <a:pPr algn="ctr" fontAlgn="auto">
                <a:spcBef>
                  <a:spcPct val="50000"/>
                </a:spcBef>
                <a:spcAft>
                  <a:spcPts val="0"/>
                </a:spcAft>
              </a:pPr>
              <a:r>
                <a:rPr lang="en-US" sz="1600" dirty="0">
                  <a:solidFill>
                    <a:schemeClr val="bg1"/>
                  </a:solidFill>
                  <a:latin typeface="+mn-lt"/>
                </a:rPr>
                <a:t>Data Mining </a:t>
              </a:r>
              <a:r>
                <a:rPr lang="en-US" sz="1600" dirty="0" smtClean="0">
                  <a:solidFill>
                    <a:schemeClr val="bg1"/>
                  </a:solidFill>
                  <a:latin typeface="+mn-lt"/>
                </a:rPr>
                <a:t>&amp; </a:t>
              </a:r>
              <a:br>
                <a:rPr lang="en-US" sz="1600" dirty="0" smtClean="0">
                  <a:solidFill>
                    <a:schemeClr val="bg1"/>
                  </a:solidFill>
                  <a:latin typeface="+mn-lt"/>
                </a:rPr>
              </a:br>
              <a:r>
                <a:rPr lang="en-US" sz="1600" dirty="0" smtClean="0">
                  <a:solidFill>
                    <a:schemeClr val="bg1"/>
                  </a:solidFill>
                  <a:latin typeface="+mn-lt"/>
                </a:rPr>
                <a:t>Text </a:t>
              </a:r>
              <a:r>
                <a:rPr lang="en-US" sz="1600" dirty="0">
                  <a:solidFill>
                    <a:schemeClr val="bg1"/>
                  </a:solidFill>
                  <a:latin typeface="+mn-lt"/>
                </a:rPr>
                <a:t>Analytics</a:t>
              </a:r>
            </a:p>
          </p:txBody>
        </p:sp>
        <p:sp>
          <p:nvSpPr>
            <p:cNvPr id="107" name="Text Box 10"/>
            <p:cNvSpPr txBox="1">
              <a:spLocks noChangeArrowheads="1"/>
            </p:cNvSpPr>
            <p:nvPr/>
          </p:nvSpPr>
          <p:spPr bwMode="gray">
            <a:xfrm>
              <a:off x="900308" y="2263103"/>
              <a:ext cx="1740162" cy="184666"/>
            </a:xfrm>
            <a:prstGeom prst="rect">
              <a:avLst/>
            </a:prstGeom>
            <a:noFill/>
            <a:ln w="9525">
              <a:noFill/>
              <a:miter lim="800000"/>
              <a:headEnd/>
              <a:tailEnd/>
            </a:ln>
          </p:spPr>
          <p:txBody>
            <a:bodyPr lIns="0" tIns="0" rIns="0" bIns="0" anchor="ctr">
              <a:spAutoFit/>
            </a:bodyPr>
            <a:lstStyle/>
            <a:p>
              <a:pPr algn="ctr" fontAlgn="auto">
                <a:spcBef>
                  <a:spcPct val="50000"/>
                </a:spcBef>
                <a:spcAft>
                  <a:spcPts val="0"/>
                </a:spcAft>
              </a:pPr>
              <a:r>
                <a:rPr lang="en-US" sz="1200" b="1" dirty="0">
                  <a:solidFill>
                    <a:srgbClr val="FFFFFF"/>
                  </a:solidFill>
                </a:rPr>
                <a:t>Text</a:t>
              </a:r>
            </a:p>
          </p:txBody>
        </p:sp>
      </p:grpSp>
      <p:sp>
        <p:nvSpPr>
          <p:cNvPr id="108" name="Oval 6"/>
          <p:cNvSpPr>
            <a:spLocks noChangeArrowheads="1"/>
          </p:cNvSpPr>
          <p:nvPr/>
        </p:nvSpPr>
        <p:spPr bwMode="gray">
          <a:xfrm>
            <a:off x="6329760" y="3265044"/>
            <a:ext cx="2742132" cy="189782"/>
          </a:xfrm>
          <a:prstGeom prst="ellipse">
            <a:avLst/>
          </a:prstGeom>
          <a:solidFill>
            <a:schemeClr val="bg1">
              <a:lumMod val="85000"/>
            </a:schemeClr>
          </a:solidFill>
          <a:ln w="9525">
            <a:noFill/>
            <a:round/>
            <a:headEnd/>
            <a:tailEnd/>
          </a:ln>
          <a:effectLst/>
        </p:spPr>
        <p:txBody>
          <a:bodyPr wrap="none" lIns="0" tIns="0" rIns="0" bIns="0" anchor="ctr"/>
          <a:lstStyle/>
          <a:p>
            <a:pPr algn="ctr">
              <a:spcBef>
                <a:spcPct val="50000"/>
              </a:spcBef>
            </a:pPr>
            <a:endParaRPr lang="en-US" sz="1200">
              <a:solidFill>
                <a:srgbClr val="000000"/>
              </a:solidFill>
            </a:endParaRPr>
          </a:p>
        </p:txBody>
      </p:sp>
      <p:sp>
        <p:nvSpPr>
          <p:cNvPr id="136" name="Freeform 13"/>
          <p:cNvSpPr>
            <a:spLocks noChangeAspect="1" noEditPoints="1"/>
          </p:cNvSpPr>
          <p:nvPr/>
        </p:nvSpPr>
        <p:spPr bwMode="auto">
          <a:xfrm rot="9147770">
            <a:off x="7201468" y="2909426"/>
            <a:ext cx="368638" cy="453531"/>
          </a:xfrm>
          <a:custGeom>
            <a:avLst/>
            <a:gdLst>
              <a:gd name="T0" fmla="*/ 80 w 116"/>
              <a:gd name="T1" fmla="*/ 138 h 159"/>
              <a:gd name="T2" fmla="*/ 80 w 116"/>
              <a:gd name="T3" fmla="*/ 157 h 159"/>
              <a:gd name="T4" fmla="*/ 0 w 116"/>
              <a:gd name="T5" fmla="*/ 157 h 159"/>
              <a:gd name="T6" fmla="*/ 0 w 116"/>
              <a:gd name="T7" fmla="*/ 0 h 159"/>
              <a:gd name="T8" fmla="*/ 114 w 116"/>
              <a:gd name="T9" fmla="*/ 0 h 159"/>
              <a:gd name="T10" fmla="*/ 114 w 116"/>
              <a:gd name="T11" fmla="*/ 123 h 159"/>
              <a:gd name="T12" fmla="*/ 95 w 116"/>
              <a:gd name="T13" fmla="*/ 123 h 159"/>
              <a:gd name="T14" fmla="*/ 80 w 116"/>
              <a:gd name="T15" fmla="*/ 138 h 159"/>
              <a:gd name="T16" fmla="*/ 116 w 116"/>
              <a:gd name="T17" fmla="*/ 130 h 159"/>
              <a:gd name="T18" fmla="*/ 96 w 116"/>
              <a:gd name="T19" fmla="*/ 130 h 159"/>
              <a:gd name="T20" fmla="*/ 87 w 116"/>
              <a:gd name="T21" fmla="*/ 139 h 159"/>
              <a:gd name="T22" fmla="*/ 87 w 116"/>
              <a:gd name="T23" fmla="*/ 159 h 159"/>
              <a:gd name="T24" fmla="*/ 116 w 116"/>
              <a:gd name="T25" fmla="*/ 1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59">
                <a:moveTo>
                  <a:pt x="80" y="138"/>
                </a:moveTo>
                <a:cubicBezTo>
                  <a:pt x="80" y="157"/>
                  <a:pt x="80" y="157"/>
                  <a:pt x="80" y="157"/>
                </a:cubicBezTo>
                <a:cubicBezTo>
                  <a:pt x="0" y="157"/>
                  <a:pt x="0" y="157"/>
                  <a:pt x="0" y="157"/>
                </a:cubicBezTo>
                <a:cubicBezTo>
                  <a:pt x="0" y="0"/>
                  <a:pt x="0" y="0"/>
                  <a:pt x="0" y="0"/>
                </a:cubicBezTo>
                <a:cubicBezTo>
                  <a:pt x="114" y="0"/>
                  <a:pt x="114" y="0"/>
                  <a:pt x="114" y="0"/>
                </a:cubicBezTo>
                <a:cubicBezTo>
                  <a:pt x="114" y="123"/>
                  <a:pt x="114" y="123"/>
                  <a:pt x="114" y="123"/>
                </a:cubicBezTo>
                <a:cubicBezTo>
                  <a:pt x="95" y="123"/>
                  <a:pt x="95" y="123"/>
                  <a:pt x="95" y="123"/>
                </a:cubicBezTo>
                <a:cubicBezTo>
                  <a:pt x="87" y="123"/>
                  <a:pt x="80" y="130"/>
                  <a:pt x="80" y="138"/>
                </a:cubicBezTo>
                <a:close/>
                <a:moveTo>
                  <a:pt x="116" y="130"/>
                </a:moveTo>
                <a:cubicBezTo>
                  <a:pt x="96" y="130"/>
                  <a:pt x="96" y="130"/>
                  <a:pt x="96" y="130"/>
                </a:cubicBezTo>
                <a:cubicBezTo>
                  <a:pt x="91" y="130"/>
                  <a:pt x="87" y="134"/>
                  <a:pt x="87" y="139"/>
                </a:cubicBezTo>
                <a:cubicBezTo>
                  <a:pt x="87" y="159"/>
                  <a:pt x="87" y="159"/>
                  <a:pt x="87" y="159"/>
                </a:cubicBezTo>
                <a:lnTo>
                  <a:pt x="116" y="130"/>
                </a:lnTo>
                <a:close/>
              </a:path>
            </a:pathLst>
          </a:custGeom>
          <a:solidFill>
            <a:srgbClr val="3C8A2E"/>
          </a:solidFill>
          <a:ln>
            <a:noFill/>
          </a:ln>
          <a:effectLst>
            <a:outerShdw blurRad="25400" dist="25400" dir="3240000" sx="104000" sy="104000" algn="ctr" rotWithShape="0">
              <a:schemeClr val="tx1">
                <a:alpha val="39000"/>
              </a:scheme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37" name="Group 136"/>
          <p:cNvGrpSpPr>
            <a:grpSpLocks noChangeAspect="1"/>
          </p:cNvGrpSpPr>
          <p:nvPr/>
        </p:nvGrpSpPr>
        <p:grpSpPr>
          <a:xfrm rot="1975744">
            <a:off x="8379421" y="2699673"/>
            <a:ext cx="648913" cy="366553"/>
            <a:chOff x="-1571625" y="1647825"/>
            <a:chExt cx="700087" cy="441326"/>
          </a:xfrm>
          <a:solidFill>
            <a:srgbClr val="3C8A2E"/>
          </a:solidFill>
        </p:grpSpPr>
        <p:sp>
          <p:nvSpPr>
            <p:cNvPr id="138" name="Freeform 24"/>
            <p:cNvSpPr>
              <a:spLocks/>
            </p:cNvSpPr>
            <p:nvPr/>
          </p:nvSpPr>
          <p:spPr bwMode="auto">
            <a:xfrm>
              <a:off x="-1546225" y="1647825"/>
              <a:ext cx="644525" cy="261938"/>
            </a:xfrm>
            <a:custGeom>
              <a:avLst/>
              <a:gdLst>
                <a:gd name="T0" fmla="*/ 0 w 172"/>
                <a:gd name="T1" fmla="*/ 3 h 70"/>
                <a:gd name="T2" fmla="*/ 36 w 172"/>
                <a:gd name="T3" fmla="*/ 32 h 70"/>
                <a:gd name="T4" fmla="*/ 91 w 172"/>
                <a:gd name="T5" fmla="*/ 70 h 70"/>
                <a:gd name="T6" fmla="*/ 137 w 172"/>
                <a:gd name="T7" fmla="*/ 33 h 70"/>
                <a:gd name="T8" fmla="*/ 172 w 172"/>
                <a:gd name="T9" fmla="*/ 2 h 70"/>
                <a:gd name="T10" fmla="*/ 162 w 172"/>
                <a:gd name="T11" fmla="*/ 0 h 70"/>
                <a:gd name="T12" fmla="*/ 10 w 172"/>
                <a:gd name="T13" fmla="*/ 0 h 70"/>
                <a:gd name="T14" fmla="*/ 0 w 172"/>
                <a:gd name="T15" fmla="*/ 3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0">
                  <a:moveTo>
                    <a:pt x="0" y="3"/>
                  </a:moveTo>
                  <a:cubicBezTo>
                    <a:pt x="0" y="3"/>
                    <a:pt x="16" y="17"/>
                    <a:pt x="36" y="32"/>
                  </a:cubicBezTo>
                  <a:cubicBezTo>
                    <a:pt x="62" y="52"/>
                    <a:pt x="88" y="70"/>
                    <a:pt x="91" y="70"/>
                  </a:cubicBezTo>
                  <a:cubicBezTo>
                    <a:pt x="93" y="70"/>
                    <a:pt x="104" y="61"/>
                    <a:pt x="137" y="33"/>
                  </a:cubicBezTo>
                  <a:cubicBezTo>
                    <a:pt x="155" y="18"/>
                    <a:pt x="172" y="2"/>
                    <a:pt x="172" y="2"/>
                  </a:cubicBezTo>
                  <a:cubicBezTo>
                    <a:pt x="172" y="2"/>
                    <a:pt x="169" y="0"/>
                    <a:pt x="162" y="0"/>
                  </a:cubicBezTo>
                  <a:cubicBezTo>
                    <a:pt x="162" y="0"/>
                    <a:pt x="18" y="0"/>
                    <a:pt x="10" y="0"/>
                  </a:cubicBezTo>
                  <a:cubicBezTo>
                    <a:pt x="6" y="0"/>
                    <a:pt x="2" y="1"/>
                    <a:pt x="0" y="3"/>
                  </a:cubicBezTo>
                  <a:close/>
                </a:path>
              </a:pathLst>
            </a:custGeom>
            <a:solidFill>
              <a:srgbClr val="3C8A2E"/>
            </a:solidFill>
            <a:ln>
              <a:noFill/>
            </a:ln>
            <a:effectLst>
              <a:outerShdw blurRad="25400" dist="25400" dir="3240000" sx="104000" sy="104000" algn="ctr" rotWithShape="0">
                <a:schemeClr val="tx1">
                  <a:alpha val="39000"/>
                </a:scheme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5"/>
            <p:cNvSpPr>
              <a:spLocks/>
            </p:cNvSpPr>
            <p:nvPr/>
          </p:nvSpPr>
          <p:spPr bwMode="auto">
            <a:xfrm>
              <a:off x="-1571625" y="1681163"/>
              <a:ext cx="284162" cy="404813"/>
            </a:xfrm>
            <a:custGeom>
              <a:avLst/>
              <a:gdLst>
                <a:gd name="T0" fmla="*/ 0 w 76"/>
                <a:gd name="T1" fmla="*/ 15 h 108"/>
                <a:gd name="T2" fmla="*/ 2 w 76"/>
                <a:gd name="T3" fmla="*/ 0 h 108"/>
                <a:gd name="T4" fmla="*/ 76 w 76"/>
                <a:gd name="T5" fmla="*/ 58 h 108"/>
                <a:gd name="T6" fmla="*/ 9 w 76"/>
                <a:gd name="T7" fmla="*/ 108 h 108"/>
                <a:gd name="T8" fmla="*/ 0 w 76"/>
                <a:gd name="T9" fmla="*/ 87 h 108"/>
                <a:gd name="T10" fmla="*/ 0 w 76"/>
                <a:gd name="T11" fmla="*/ 15 h 108"/>
              </a:gdLst>
              <a:ahLst/>
              <a:cxnLst>
                <a:cxn ang="0">
                  <a:pos x="T0" y="T1"/>
                </a:cxn>
                <a:cxn ang="0">
                  <a:pos x="T2" y="T3"/>
                </a:cxn>
                <a:cxn ang="0">
                  <a:pos x="T4" y="T5"/>
                </a:cxn>
                <a:cxn ang="0">
                  <a:pos x="T6" y="T7"/>
                </a:cxn>
                <a:cxn ang="0">
                  <a:pos x="T8" y="T9"/>
                </a:cxn>
                <a:cxn ang="0">
                  <a:pos x="T10" y="T11"/>
                </a:cxn>
              </a:cxnLst>
              <a:rect l="0" t="0" r="r" b="b"/>
              <a:pathLst>
                <a:path w="76" h="108">
                  <a:moveTo>
                    <a:pt x="0" y="15"/>
                  </a:moveTo>
                  <a:cubicBezTo>
                    <a:pt x="1" y="0"/>
                    <a:pt x="2" y="0"/>
                    <a:pt x="2" y="0"/>
                  </a:cubicBezTo>
                  <a:cubicBezTo>
                    <a:pt x="76" y="58"/>
                    <a:pt x="76" y="58"/>
                    <a:pt x="76" y="58"/>
                  </a:cubicBezTo>
                  <a:cubicBezTo>
                    <a:pt x="9" y="108"/>
                    <a:pt x="9" y="108"/>
                    <a:pt x="9" y="108"/>
                  </a:cubicBezTo>
                  <a:cubicBezTo>
                    <a:pt x="9" y="108"/>
                    <a:pt x="0" y="108"/>
                    <a:pt x="0" y="87"/>
                  </a:cubicBezTo>
                  <a:cubicBezTo>
                    <a:pt x="0" y="83"/>
                    <a:pt x="0" y="38"/>
                    <a:pt x="0" y="15"/>
                  </a:cubicBezTo>
                  <a:close/>
                </a:path>
              </a:pathLst>
            </a:custGeom>
            <a:solidFill>
              <a:srgbClr val="3C8A2E"/>
            </a:solidFill>
            <a:ln>
              <a:noFill/>
            </a:ln>
            <a:effectLst>
              <a:outerShdw blurRad="25400" dist="25400" dir="3240000" sx="104000" sy="104000" algn="ctr" rotWithShape="0">
                <a:schemeClr val="tx1">
                  <a:alpha val="39000"/>
                </a:scheme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6"/>
            <p:cNvSpPr>
              <a:spLocks/>
            </p:cNvSpPr>
            <p:nvPr/>
          </p:nvSpPr>
          <p:spPr bwMode="auto">
            <a:xfrm>
              <a:off x="-1138238" y="1677988"/>
              <a:ext cx="266700" cy="392113"/>
            </a:xfrm>
            <a:custGeom>
              <a:avLst/>
              <a:gdLst>
                <a:gd name="T0" fmla="*/ 0 w 71"/>
                <a:gd name="T1" fmla="*/ 58 h 105"/>
                <a:gd name="T2" fmla="*/ 68 w 71"/>
                <a:gd name="T3" fmla="*/ 0 h 105"/>
                <a:gd name="T4" fmla="*/ 71 w 71"/>
                <a:gd name="T5" fmla="*/ 11 h 105"/>
                <a:gd name="T6" fmla="*/ 71 w 71"/>
                <a:gd name="T7" fmla="*/ 90 h 105"/>
                <a:gd name="T8" fmla="*/ 70 w 71"/>
                <a:gd name="T9" fmla="*/ 105 h 105"/>
                <a:gd name="T10" fmla="*/ 0 w 71"/>
                <a:gd name="T11" fmla="*/ 58 h 105"/>
              </a:gdLst>
              <a:ahLst/>
              <a:cxnLst>
                <a:cxn ang="0">
                  <a:pos x="T0" y="T1"/>
                </a:cxn>
                <a:cxn ang="0">
                  <a:pos x="T2" y="T3"/>
                </a:cxn>
                <a:cxn ang="0">
                  <a:pos x="T4" y="T5"/>
                </a:cxn>
                <a:cxn ang="0">
                  <a:pos x="T6" y="T7"/>
                </a:cxn>
                <a:cxn ang="0">
                  <a:pos x="T8" y="T9"/>
                </a:cxn>
                <a:cxn ang="0">
                  <a:pos x="T10" y="T11"/>
                </a:cxn>
              </a:cxnLst>
              <a:rect l="0" t="0" r="r" b="b"/>
              <a:pathLst>
                <a:path w="71" h="105">
                  <a:moveTo>
                    <a:pt x="0" y="58"/>
                  </a:moveTo>
                  <a:cubicBezTo>
                    <a:pt x="68" y="0"/>
                    <a:pt x="68" y="0"/>
                    <a:pt x="68" y="0"/>
                  </a:cubicBezTo>
                  <a:cubicBezTo>
                    <a:pt x="68" y="0"/>
                    <a:pt x="71" y="3"/>
                    <a:pt x="71" y="11"/>
                  </a:cubicBezTo>
                  <a:cubicBezTo>
                    <a:pt x="71" y="90"/>
                    <a:pt x="71" y="90"/>
                    <a:pt x="71" y="90"/>
                  </a:cubicBezTo>
                  <a:cubicBezTo>
                    <a:pt x="71" y="90"/>
                    <a:pt x="71" y="103"/>
                    <a:pt x="70" y="105"/>
                  </a:cubicBezTo>
                  <a:lnTo>
                    <a:pt x="0" y="58"/>
                  </a:lnTo>
                  <a:close/>
                </a:path>
              </a:pathLst>
            </a:custGeom>
            <a:solidFill>
              <a:srgbClr val="3C8A2E"/>
            </a:solidFill>
            <a:ln>
              <a:noFill/>
            </a:ln>
            <a:effectLst>
              <a:outerShdw blurRad="25400" dist="25400" dir="3240000" sx="104000" sy="104000" algn="ctr" rotWithShape="0">
                <a:schemeClr val="tx1">
                  <a:alpha val="39000"/>
                </a:schemeClr>
              </a:outerShdw>
            </a:effectLs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7"/>
            <p:cNvSpPr>
              <a:spLocks/>
            </p:cNvSpPr>
            <p:nvPr/>
          </p:nvSpPr>
          <p:spPr bwMode="auto">
            <a:xfrm>
              <a:off x="-1497013" y="1909763"/>
              <a:ext cx="598487" cy="179388"/>
            </a:xfrm>
            <a:custGeom>
              <a:avLst/>
              <a:gdLst>
                <a:gd name="T0" fmla="*/ 64 w 160"/>
                <a:gd name="T1" fmla="*/ 0 h 48"/>
                <a:gd name="T2" fmla="*/ 78 w 160"/>
                <a:gd name="T3" fmla="*/ 8 h 48"/>
                <a:gd name="T4" fmla="*/ 90 w 160"/>
                <a:gd name="T5" fmla="*/ 1 h 48"/>
                <a:gd name="T6" fmla="*/ 160 w 160"/>
                <a:gd name="T7" fmla="*/ 48 h 48"/>
                <a:gd name="T8" fmla="*/ 153 w 160"/>
                <a:gd name="T9" fmla="*/ 48 h 48"/>
                <a:gd name="T10" fmla="*/ 0 w 160"/>
                <a:gd name="T11" fmla="*/ 48 h 48"/>
                <a:gd name="T12" fmla="*/ 64 w 16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60" h="48">
                  <a:moveTo>
                    <a:pt x="64" y="0"/>
                  </a:moveTo>
                  <a:cubicBezTo>
                    <a:pt x="66" y="2"/>
                    <a:pt x="73" y="8"/>
                    <a:pt x="78" y="8"/>
                  </a:cubicBezTo>
                  <a:cubicBezTo>
                    <a:pt x="82" y="8"/>
                    <a:pt x="90" y="1"/>
                    <a:pt x="90" y="1"/>
                  </a:cubicBezTo>
                  <a:cubicBezTo>
                    <a:pt x="160" y="48"/>
                    <a:pt x="160" y="48"/>
                    <a:pt x="160" y="48"/>
                  </a:cubicBezTo>
                  <a:cubicBezTo>
                    <a:pt x="160" y="48"/>
                    <a:pt x="157" y="48"/>
                    <a:pt x="153" y="48"/>
                  </a:cubicBezTo>
                  <a:cubicBezTo>
                    <a:pt x="0" y="48"/>
                    <a:pt x="0" y="48"/>
                    <a:pt x="0" y="48"/>
                  </a:cubicBezTo>
                  <a:cubicBezTo>
                    <a:pt x="0" y="48"/>
                    <a:pt x="61" y="2"/>
                    <a:pt x="64" y="0"/>
                  </a:cubicBezTo>
                  <a:close/>
                </a:path>
              </a:pathLst>
            </a:custGeom>
            <a:solidFill>
              <a:srgbClr val="3C8A2E"/>
            </a:solidFill>
            <a:ln>
              <a:noFill/>
            </a:ln>
            <a:effectLst>
              <a:outerShdw blurRad="25400" dist="25400" dir="3240000" sx="104000" sy="104000" algn="ctr" rotWithShape="0">
                <a:schemeClr val="tx1">
                  <a:alpha val="39000"/>
                </a:schemeClr>
              </a:outerShdw>
            </a:effectLst>
            <a:extLst/>
          </p:spPr>
          <p:txBody>
            <a:bodyPr vert="horz" wrap="square" lIns="91440" tIns="45720" rIns="91440" bIns="45720" numCol="1" anchor="t" anchorCtr="0" compatLnSpc="1">
              <a:prstTxWarp prst="textNoShape">
                <a:avLst/>
              </a:prstTxWarp>
            </a:bodyPr>
            <a:lstStyle/>
            <a:p>
              <a:endParaRPr lang="en-US" dirty="0"/>
            </a:p>
          </p:txBody>
        </p:sp>
      </p:grpSp>
      <p:sp>
        <p:nvSpPr>
          <p:cNvPr id="142" name="Freeform 59"/>
          <p:cNvSpPr>
            <a:spLocks noChangeAspect="1" noEditPoints="1"/>
          </p:cNvSpPr>
          <p:nvPr/>
        </p:nvSpPr>
        <p:spPr bwMode="auto">
          <a:xfrm rot="21127057">
            <a:off x="7513557" y="2322320"/>
            <a:ext cx="599189" cy="428717"/>
          </a:xfrm>
          <a:custGeom>
            <a:avLst/>
            <a:gdLst>
              <a:gd name="T0" fmla="*/ 156 w 164"/>
              <a:gd name="T1" fmla="*/ 41 h 131"/>
              <a:gd name="T2" fmla="*/ 8 w 164"/>
              <a:gd name="T3" fmla="*/ 41 h 131"/>
              <a:gd name="T4" fmla="*/ 1 w 164"/>
              <a:gd name="T5" fmla="*/ 49 h 131"/>
              <a:gd name="T6" fmla="*/ 7 w 164"/>
              <a:gd name="T7" fmla="*/ 123 h 131"/>
              <a:gd name="T8" fmla="*/ 16 w 164"/>
              <a:gd name="T9" fmla="*/ 131 h 131"/>
              <a:gd name="T10" fmla="*/ 148 w 164"/>
              <a:gd name="T11" fmla="*/ 131 h 131"/>
              <a:gd name="T12" fmla="*/ 157 w 164"/>
              <a:gd name="T13" fmla="*/ 123 h 131"/>
              <a:gd name="T14" fmla="*/ 164 w 164"/>
              <a:gd name="T15" fmla="*/ 49 h 131"/>
              <a:gd name="T16" fmla="*/ 156 w 164"/>
              <a:gd name="T17" fmla="*/ 41 h 131"/>
              <a:gd name="T18" fmla="*/ 151 w 164"/>
              <a:gd name="T19" fmla="*/ 23 h 131"/>
              <a:gd name="T20" fmla="*/ 141 w 164"/>
              <a:gd name="T21" fmla="*/ 17 h 131"/>
              <a:gd name="T22" fmla="*/ 85 w 164"/>
              <a:gd name="T23" fmla="*/ 17 h 131"/>
              <a:gd name="T24" fmla="*/ 71 w 164"/>
              <a:gd name="T25" fmla="*/ 11 h 131"/>
              <a:gd name="T26" fmla="*/ 66 w 164"/>
              <a:gd name="T27" fmla="*/ 6 h 131"/>
              <a:gd name="T28" fmla="*/ 52 w 164"/>
              <a:gd name="T29" fmla="*/ 0 h 131"/>
              <a:gd name="T30" fmla="*/ 26 w 164"/>
              <a:gd name="T31" fmla="*/ 0 h 131"/>
              <a:gd name="T32" fmla="*/ 17 w 164"/>
              <a:gd name="T33" fmla="*/ 9 h 131"/>
              <a:gd name="T34" fmla="*/ 14 w 164"/>
              <a:gd name="T35" fmla="*/ 30 h 131"/>
              <a:gd name="T36" fmla="*/ 152 w 164"/>
              <a:gd name="T37" fmla="*/ 30 h 131"/>
              <a:gd name="T38" fmla="*/ 151 w 164"/>
              <a:gd name="T39"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131">
                <a:moveTo>
                  <a:pt x="156" y="41"/>
                </a:moveTo>
                <a:cubicBezTo>
                  <a:pt x="8" y="41"/>
                  <a:pt x="8" y="41"/>
                  <a:pt x="8" y="41"/>
                </a:cubicBezTo>
                <a:cubicBezTo>
                  <a:pt x="1" y="41"/>
                  <a:pt x="0" y="45"/>
                  <a:pt x="1" y="49"/>
                </a:cubicBezTo>
                <a:cubicBezTo>
                  <a:pt x="7" y="123"/>
                  <a:pt x="7" y="123"/>
                  <a:pt x="7" y="123"/>
                </a:cubicBezTo>
                <a:cubicBezTo>
                  <a:pt x="8" y="127"/>
                  <a:pt x="9" y="131"/>
                  <a:pt x="16" y="131"/>
                </a:cubicBezTo>
                <a:cubicBezTo>
                  <a:pt x="148" y="131"/>
                  <a:pt x="148" y="131"/>
                  <a:pt x="148" y="131"/>
                </a:cubicBezTo>
                <a:cubicBezTo>
                  <a:pt x="156" y="131"/>
                  <a:pt x="156" y="127"/>
                  <a:pt x="157" y="123"/>
                </a:cubicBezTo>
                <a:cubicBezTo>
                  <a:pt x="164" y="49"/>
                  <a:pt x="164" y="49"/>
                  <a:pt x="164" y="49"/>
                </a:cubicBezTo>
                <a:cubicBezTo>
                  <a:pt x="164" y="45"/>
                  <a:pt x="164" y="41"/>
                  <a:pt x="156" y="41"/>
                </a:cubicBezTo>
                <a:close/>
                <a:moveTo>
                  <a:pt x="151" y="23"/>
                </a:moveTo>
                <a:cubicBezTo>
                  <a:pt x="150" y="20"/>
                  <a:pt x="145" y="17"/>
                  <a:pt x="141" y="17"/>
                </a:cubicBezTo>
                <a:cubicBezTo>
                  <a:pt x="85" y="17"/>
                  <a:pt x="85" y="17"/>
                  <a:pt x="85" y="17"/>
                </a:cubicBezTo>
                <a:cubicBezTo>
                  <a:pt x="81" y="17"/>
                  <a:pt x="74" y="14"/>
                  <a:pt x="71" y="11"/>
                </a:cubicBezTo>
                <a:cubicBezTo>
                  <a:pt x="66" y="6"/>
                  <a:pt x="66" y="6"/>
                  <a:pt x="66" y="6"/>
                </a:cubicBezTo>
                <a:cubicBezTo>
                  <a:pt x="63" y="3"/>
                  <a:pt x="57" y="0"/>
                  <a:pt x="52" y="0"/>
                </a:cubicBezTo>
                <a:cubicBezTo>
                  <a:pt x="26" y="0"/>
                  <a:pt x="26" y="0"/>
                  <a:pt x="26" y="0"/>
                </a:cubicBezTo>
                <a:cubicBezTo>
                  <a:pt x="21" y="0"/>
                  <a:pt x="17" y="4"/>
                  <a:pt x="17" y="9"/>
                </a:cubicBezTo>
                <a:cubicBezTo>
                  <a:pt x="14" y="30"/>
                  <a:pt x="14" y="30"/>
                  <a:pt x="14" y="30"/>
                </a:cubicBezTo>
                <a:cubicBezTo>
                  <a:pt x="152" y="30"/>
                  <a:pt x="152" y="30"/>
                  <a:pt x="152" y="30"/>
                </a:cubicBezTo>
                <a:lnTo>
                  <a:pt x="151" y="23"/>
                </a:lnTo>
                <a:close/>
              </a:path>
            </a:pathLst>
          </a:custGeom>
          <a:solidFill>
            <a:srgbClr val="3C8A2E"/>
          </a:solidFill>
          <a:ln>
            <a:noFill/>
          </a:ln>
          <a:effectLst>
            <a:outerShdw blurRad="25400" dist="25400" dir="3240000" sx="104000" sy="104000" algn="ctr" rotWithShape="0">
              <a:schemeClr val="tx1">
                <a:alpha val="39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3" name="Freeform 74"/>
          <p:cNvSpPr>
            <a:spLocks noChangeAspect="1" noEditPoints="1"/>
          </p:cNvSpPr>
          <p:nvPr/>
        </p:nvSpPr>
        <p:spPr bwMode="auto">
          <a:xfrm rot="506964">
            <a:off x="6348236" y="2730097"/>
            <a:ext cx="500844" cy="448699"/>
          </a:xfrm>
          <a:custGeom>
            <a:avLst/>
            <a:gdLst>
              <a:gd name="T0" fmla="*/ 55 w 147"/>
              <a:gd name="T1" fmla="*/ 92 h 147"/>
              <a:gd name="T2" fmla="*/ 23 w 147"/>
              <a:gd name="T3" fmla="*/ 79 h 147"/>
              <a:gd name="T4" fmla="*/ 23 w 147"/>
              <a:gd name="T5" fmla="*/ 90 h 147"/>
              <a:gd name="T6" fmla="*/ 55 w 147"/>
              <a:gd name="T7" fmla="*/ 103 h 147"/>
              <a:gd name="T8" fmla="*/ 55 w 147"/>
              <a:gd name="T9" fmla="*/ 92 h 147"/>
              <a:gd name="T10" fmla="*/ 55 w 147"/>
              <a:gd name="T11" fmla="*/ 58 h 147"/>
              <a:gd name="T12" fmla="*/ 23 w 147"/>
              <a:gd name="T13" fmla="*/ 45 h 147"/>
              <a:gd name="T14" fmla="*/ 23 w 147"/>
              <a:gd name="T15" fmla="*/ 56 h 147"/>
              <a:gd name="T16" fmla="*/ 55 w 147"/>
              <a:gd name="T17" fmla="*/ 69 h 147"/>
              <a:gd name="T18" fmla="*/ 55 w 147"/>
              <a:gd name="T19" fmla="*/ 58 h 147"/>
              <a:gd name="T20" fmla="*/ 143 w 147"/>
              <a:gd name="T21" fmla="*/ 2 h 147"/>
              <a:gd name="T22" fmla="*/ 135 w 147"/>
              <a:gd name="T23" fmla="*/ 1 h 147"/>
              <a:gd name="T24" fmla="*/ 73 w 147"/>
              <a:gd name="T25" fmla="*/ 26 h 147"/>
              <a:gd name="T26" fmla="*/ 11 w 147"/>
              <a:gd name="T27" fmla="*/ 1 h 147"/>
              <a:gd name="T28" fmla="*/ 3 w 147"/>
              <a:gd name="T29" fmla="*/ 2 h 147"/>
              <a:gd name="T30" fmla="*/ 0 w 147"/>
              <a:gd name="T31" fmla="*/ 8 h 147"/>
              <a:gd name="T32" fmla="*/ 0 w 147"/>
              <a:gd name="T33" fmla="*/ 113 h 147"/>
              <a:gd name="T34" fmla="*/ 5 w 147"/>
              <a:gd name="T35" fmla="*/ 120 h 147"/>
              <a:gd name="T36" fmla="*/ 70 w 147"/>
              <a:gd name="T37" fmla="*/ 146 h 147"/>
              <a:gd name="T38" fmla="*/ 72 w 147"/>
              <a:gd name="T39" fmla="*/ 147 h 147"/>
              <a:gd name="T40" fmla="*/ 73 w 147"/>
              <a:gd name="T41" fmla="*/ 147 h 147"/>
              <a:gd name="T42" fmla="*/ 75 w 147"/>
              <a:gd name="T43" fmla="*/ 147 h 147"/>
              <a:gd name="T44" fmla="*/ 76 w 147"/>
              <a:gd name="T45" fmla="*/ 146 h 147"/>
              <a:gd name="T46" fmla="*/ 141 w 147"/>
              <a:gd name="T47" fmla="*/ 120 h 147"/>
              <a:gd name="T48" fmla="*/ 147 w 147"/>
              <a:gd name="T49" fmla="*/ 113 h 147"/>
              <a:gd name="T50" fmla="*/ 147 w 147"/>
              <a:gd name="T51" fmla="*/ 8 h 147"/>
              <a:gd name="T52" fmla="*/ 143 w 147"/>
              <a:gd name="T53" fmla="*/ 2 h 147"/>
              <a:gd name="T54" fmla="*/ 65 w 147"/>
              <a:gd name="T55" fmla="*/ 130 h 147"/>
              <a:gd name="T56" fmla="*/ 13 w 147"/>
              <a:gd name="T57" fmla="*/ 109 h 147"/>
              <a:gd name="T58" fmla="*/ 13 w 147"/>
              <a:gd name="T59" fmla="*/ 18 h 147"/>
              <a:gd name="T60" fmla="*/ 65 w 147"/>
              <a:gd name="T61" fmla="*/ 39 h 147"/>
              <a:gd name="T62" fmla="*/ 65 w 147"/>
              <a:gd name="T63" fmla="*/ 130 h 147"/>
              <a:gd name="T64" fmla="*/ 134 w 147"/>
              <a:gd name="T65" fmla="*/ 109 h 147"/>
              <a:gd name="T66" fmla="*/ 81 w 147"/>
              <a:gd name="T67" fmla="*/ 130 h 147"/>
              <a:gd name="T68" fmla="*/ 81 w 147"/>
              <a:gd name="T69" fmla="*/ 39 h 147"/>
              <a:gd name="T70" fmla="*/ 134 w 147"/>
              <a:gd name="T71" fmla="*/ 18 h 147"/>
              <a:gd name="T72" fmla="*/ 134 w 147"/>
              <a:gd name="T73" fmla="*/ 109 h 147"/>
              <a:gd name="T74" fmla="*/ 124 w 147"/>
              <a:gd name="T75" fmla="*/ 79 h 147"/>
              <a:gd name="T76" fmla="*/ 91 w 147"/>
              <a:gd name="T77" fmla="*/ 92 h 147"/>
              <a:gd name="T78" fmla="*/ 91 w 147"/>
              <a:gd name="T79" fmla="*/ 103 h 147"/>
              <a:gd name="T80" fmla="*/ 124 w 147"/>
              <a:gd name="T81" fmla="*/ 90 h 147"/>
              <a:gd name="T82" fmla="*/ 124 w 147"/>
              <a:gd name="T83" fmla="*/ 79 h 147"/>
              <a:gd name="T84" fmla="*/ 124 w 147"/>
              <a:gd name="T85" fmla="*/ 45 h 147"/>
              <a:gd name="T86" fmla="*/ 91 w 147"/>
              <a:gd name="T87" fmla="*/ 58 h 147"/>
              <a:gd name="T88" fmla="*/ 91 w 147"/>
              <a:gd name="T89" fmla="*/ 69 h 147"/>
              <a:gd name="T90" fmla="*/ 124 w 147"/>
              <a:gd name="T91" fmla="*/ 56 h 147"/>
              <a:gd name="T92" fmla="*/ 124 w 147"/>
              <a:gd name="T93" fmla="*/ 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7" h="147">
                <a:moveTo>
                  <a:pt x="55" y="92"/>
                </a:moveTo>
                <a:cubicBezTo>
                  <a:pt x="23" y="79"/>
                  <a:pt x="23" y="79"/>
                  <a:pt x="23" y="79"/>
                </a:cubicBezTo>
                <a:cubicBezTo>
                  <a:pt x="23" y="90"/>
                  <a:pt x="23" y="90"/>
                  <a:pt x="23" y="90"/>
                </a:cubicBezTo>
                <a:cubicBezTo>
                  <a:pt x="55" y="103"/>
                  <a:pt x="55" y="103"/>
                  <a:pt x="55" y="103"/>
                </a:cubicBezTo>
                <a:lnTo>
                  <a:pt x="55" y="92"/>
                </a:lnTo>
                <a:close/>
                <a:moveTo>
                  <a:pt x="55" y="58"/>
                </a:moveTo>
                <a:cubicBezTo>
                  <a:pt x="23" y="45"/>
                  <a:pt x="23" y="45"/>
                  <a:pt x="23" y="45"/>
                </a:cubicBezTo>
                <a:cubicBezTo>
                  <a:pt x="23" y="56"/>
                  <a:pt x="23" y="56"/>
                  <a:pt x="23" y="56"/>
                </a:cubicBezTo>
                <a:cubicBezTo>
                  <a:pt x="55" y="69"/>
                  <a:pt x="55" y="69"/>
                  <a:pt x="55" y="69"/>
                </a:cubicBezTo>
                <a:lnTo>
                  <a:pt x="55" y="58"/>
                </a:lnTo>
                <a:close/>
                <a:moveTo>
                  <a:pt x="143" y="2"/>
                </a:moveTo>
                <a:cubicBezTo>
                  <a:pt x="141" y="0"/>
                  <a:pt x="138" y="0"/>
                  <a:pt x="135" y="1"/>
                </a:cubicBezTo>
                <a:cubicBezTo>
                  <a:pt x="73" y="26"/>
                  <a:pt x="73" y="26"/>
                  <a:pt x="73" y="26"/>
                </a:cubicBezTo>
                <a:cubicBezTo>
                  <a:pt x="11" y="1"/>
                  <a:pt x="11" y="1"/>
                  <a:pt x="11" y="1"/>
                </a:cubicBezTo>
                <a:cubicBezTo>
                  <a:pt x="8" y="0"/>
                  <a:pt x="6" y="0"/>
                  <a:pt x="3" y="2"/>
                </a:cubicBezTo>
                <a:cubicBezTo>
                  <a:pt x="1" y="3"/>
                  <a:pt x="0" y="6"/>
                  <a:pt x="0" y="8"/>
                </a:cubicBezTo>
                <a:cubicBezTo>
                  <a:pt x="0" y="113"/>
                  <a:pt x="0" y="113"/>
                  <a:pt x="0" y="113"/>
                </a:cubicBezTo>
                <a:cubicBezTo>
                  <a:pt x="0" y="116"/>
                  <a:pt x="2" y="119"/>
                  <a:pt x="5" y="120"/>
                </a:cubicBezTo>
                <a:cubicBezTo>
                  <a:pt x="70" y="146"/>
                  <a:pt x="70" y="146"/>
                  <a:pt x="70" y="146"/>
                </a:cubicBezTo>
                <a:cubicBezTo>
                  <a:pt x="70" y="146"/>
                  <a:pt x="71" y="147"/>
                  <a:pt x="72" y="147"/>
                </a:cubicBezTo>
                <a:cubicBezTo>
                  <a:pt x="72" y="147"/>
                  <a:pt x="73" y="147"/>
                  <a:pt x="73" y="147"/>
                </a:cubicBezTo>
                <a:cubicBezTo>
                  <a:pt x="74" y="147"/>
                  <a:pt x="74" y="147"/>
                  <a:pt x="75" y="147"/>
                </a:cubicBezTo>
                <a:cubicBezTo>
                  <a:pt x="75" y="147"/>
                  <a:pt x="76" y="146"/>
                  <a:pt x="76" y="146"/>
                </a:cubicBezTo>
                <a:cubicBezTo>
                  <a:pt x="141" y="120"/>
                  <a:pt x="141" y="120"/>
                  <a:pt x="141" y="120"/>
                </a:cubicBezTo>
                <a:cubicBezTo>
                  <a:pt x="145" y="119"/>
                  <a:pt x="147" y="116"/>
                  <a:pt x="147" y="113"/>
                </a:cubicBezTo>
                <a:cubicBezTo>
                  <a:pt x="147" y="8"/>
                  <a:pt x="147" y="8"/>
                  <a:pt x="147" y="8"/>
                </a:cubicBezTo>
                <a:cubicBezTo>
                  <a:pt x="147" y="6"/>
                  <a:pt x="145" y="3"/>
                  <a:pt x="143" y="2"/>
                </a:cubicBezTo>
                <a:close/>
                <a:moveTo>
                  <a:pt x="65" y="130"/>
                </a:moveTo>
                <a:cubicBezTo>
                  <a:pt x="13" y="109"/>
                  <a:pt x="13" y="109"/>
                  <a:pt x="13" y="109"/>
                </a:cubicBezTo>
                <a:cubicBezTo>
                  <a:pt x="13" y="18"/>
                  <a:pt x="13" y="18"/>
                  <a:pt x="13" y="18"/>
                </a:cubicBezTo>
                <a:cubicBezTo>
                  <a:pt x="65" y="39"/>
                  <a:pt x="65" y="39"/>
                  <a:pt x="65" y="39"/>
                </a:cubicBezTo>
                <a:lnTo>
                  <a:pt x="65" y="130"/>
                </a:lnTo>
                <a:close/>
                <a:moveTo>
                  <a:pt x="134" y="109"/>
                </a:moveTo>
                <a:cubicBezTo>
                  <a:pt x="81" y="130"/>
                  <a:pt x="81" y="130"/>
                  <a:pt x="81" y="130"/>
                </a:cubicBezTo>
                <a:cubicBezTo>
                  <a:pt x="81" y="39"/>
                  <a:pt x="81" y="39"/>
                  <a:pt x="81" y="39"/>
                </a:cubicBezTo>
                <a:cubicBezTo>
                  <a:pt x="134" y="18"/>
                  <a:pt x="134" y="18"/>
                  <a:pt x="134" y="18"/>
                </a:cubicBezTo>
                <a:lnTo>
                  <a:pt x="134" y="109"/>
                </a:lnTo>
                <a:close/>
                <a:moveTo>
                  <a:pt x="124" y="79"/>
                </a:moveTo>
                <a:cubicBezTo>
                  <a:pt x="91" y="92"/>
                  <a:pt x="91" y="92"/>
                  <a:pt x="91" y="92"/>
                </a:cubicBezTo>
                <a:cubicBezTo>
                  <a:pt x="91" y="103"/>
                  <a:pt x="91" y="103"/>
                  <a:pt x="91" y="103"/>
                </a:cubicBezTo>
                <a:cubicBezTo>
                  <a:pt x="124" y="90"/>
                  <a:pt x="124" y="90"/>
                  <a:pt x="124" y="90"/>
                </a:cubicBezTo>
                <a:lnTo>
                  <a:pt x="124" y="79"/>
                </a:lnTo>
                <a:close/>
                <a:moveTo>
                  <a:pt x="124" y="45"/>
                </a:moveTo>
                <a:cubicBezTo>
                  <a:pt x="91" y="58"/>
                  <a:pt x="91" y="58"/>
                  <a:pt x="91" y="58"/>
                </a:cubicBezTo>
                <a:cubicBezTo>
                  <a:pt x="91" y="69"/>
                  <a:pt x="91" y="69"/>
                  <a:pt x="91" y="69"/>
                </a:cubicBezTo>
                <a:cubicBezTo>
                  <a:pt x="124" y="56"/>
                  <a:pt x="124" y="56"/>
                  <a:pt x="124" y="56"/>
                </a:cubicBezTo>
                <a:lnTo>
                  <a:pt x="124" y="45"/>
                </a:lnTo>
                <a:close/>
              </a:path>
            </a:pathLst>
          </a:custGeom>
          <a:solidFill>
            <a:srgbClr val="3C8A2E"/>
          </a:solidFill>
          <a:ln>
            <a:noFill/>
          </a:ln>
          <a:effectLst>
            <a:outerShdw blurRad="25400" dist="25400" dir="3240000" sx="104000" sy="104000" algn="ctr" rotWithShape="0">
              <a:schemeClr val="tx1">
                <a:alpha val="39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4" name="Freeform 56"/>
          <p:cNvSpPr>
            <a:spLocks noChangeAspect="1"/>
          </p:cNvSpPr>
          <p:nvPr/>
        </p:nvSpPr>
        <p:spPr bwMode="auto">
          <a:xfrm rot="2588977">
            <a:off x="3304010" y="2622491"/>
            <a:ext cx="234482" cy="647712"/>
          </a:xfrm>
          <a:custGeom>
            <a:avLst/>
            <a:gdLst>
              <a:gd name="T0" fmla="*/ 56 w 76"/>
              <a:gd name="T1" fmla="*/ 172 h 235"/>
              <a:gd name="T2" fmla="*/ 56 w 76"/>
              <a:gd name="T3" fmla="*/ 63 h 235"/>
              <a:gd name="T4" fmla="*/ 70 w 76"/>
              <a:gd name="T5" fmla="*/ 47 h 235"/>
              <a:gd name="T6" fmla="*/ 65 w 76"/>
              <a:gd name="T7" fmla="*/ 12 h 235"/>
              <a:gd name="T8" fmla="*/ 52 w 76"/>
              <a:gd name="T9" fmla="*/ 41 h 235"/>
              <a:gd name="T10" fmla="*/ 24 w 76"/>
              <a:gd name="T11" fmla="*/ 29 h 235"/>
              <a:gd name="T12" fmla="*/ 37 w 76"/>
              <a:gd name="T13" fmla="*/ 0 h 235"/>
              <a:gd name="T14" fmla="*/ 7 w 76"/>
              <a:gd name="T15" fmla="*/ 20 h 235"/>
              <a:gd name="T16" fmla="*/ 25 w 76"/>
              <a:gd name="T17" fmla="*/ 65 h 235"/>
              <a:gd name="T18" fmla="*/ 25 w 76"/>
              <a:gd name="T19" fmla="*/ 170 h 235"/>
              <a:gd name="T20" fmla="*/ 7 w 76"/>
              <a:gd name="T21" fmla="*/ 188 h 235"/>
              <a:gd name="T22" fmla="*/ 12 w 76"/>
              <a:gd name="T23" fmla="*/ 223 h 235"/>
              <a:gd name="T24" fmla="*/ 25 w 76"/>
              <a:gd name="T25" fmla="*/ 194 h 235"/>
              <a:gd name="T26" fmla="*/ 53 w 76"/>
              <a:gd name="T27" fmla="*/ 206 h 235"/>
              <a:gd name="T28" fmla="*/ 40 w 76"/>
              <a:gd name="T29" fmla="*/ 235 h 235"/>
              <a:gd name="T30" fmla="*/ 70 w 76"/>
              <a:gd name="T31" fmla="*/ 215 h 235"/>
              <a:gd name="T32" fmla="*/ 56 w 76"/>
              <a:gd name="T33" fmla="*/ 17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235">
                <a:moveTo>
                  <a:pt x="56" y="172"/>
                </a:moveTo>
                <a:cubicBezTo>
                  <a:pt x="56" y="63"/>
                  <a:pt x="56" y="63"/>
                  <a:pt x="56" y="63"/>
                </a:cubicBezTo>
                <a:cubicBezTo>
                  <a:pt x="62" y="59"/>
                  <a:pt x="67" y="54"/>
                  <a:pt x="70" y="47"/>
                </a:cubicBezTo>
                <a:cubicBezTo>
                  <a:pt x="75" y="35"/>
                  <a:pt x="72" y="22"/>
                  <a:pt x="65" y="12"/>
                </a:cubicBezTo>
                <a:cubicBezTo>
                  <a:pt x="52" y="41"/>
                  <a:pt x="52" y="41"/>
                  <a:pt x="52" y="41"/>
                </a:cubicBezTo>
                <a:cubicBezTo>
                  <a:pt x="24" y="29"/>
                  <a:pt x="24" y="29"/>
                  <a:pt x="24" y="29"/>
                </a:cubicBezTo>
                <a:cubicBezTo>
                  <a:pt x="37" y="0"/>
                  <a:pt x="37" y="0"/>
                  <a:pt x="37" y="0"/>
                </a:cubicBezTo>
                <a:cubicBezTo>
                  <a:pt x="24" y="1"/>
                  <a:pt x="13" y="8"/>
                  <a:pt x="7" y="20"/>
                </a:cubicBezTo>
                <a:cubicBezTo>
                  <a:pt x="0" y="37"/>
                  <a:pt x="8" y="57"/>
                  <a:pt x="25" y="65"/>
                </a:cubicBezTo>
                <a:cubicBezTo>
                  <a:pt x="25" y="170"/>
                  <a:pt x="25" y="170"/>
                  <a:pt x="25" y="170"/>
                </a:cubicBezTo>
                <a:cubicBezTo>
                  <a:pt x="17" y="174"/>
                  <a:pt x="11" y="180"/>
                  <a:pt x="7" y="188"/>
                </a:cubicBezTo>
                <a:cubicBezTo>
                  <a:pt x="2" y="200"/>
                  <a:pt x="4" y="213"/>
                  <a:pt x="12" y="223"/>
                </a:cubicBezTo>
                <a:cubicBezTo>
                  <a:pt x="25" y="194"/>
                  <a:pt x="25" y="194"/>
                  <a:pt x="25" y="194"/>
                </a:cubicBezTo>
                <a:cubicBezTo>
                  <a:pt x="53" y="206"/>
                  <a:pt x="53" y="206"/>
                  <a:pt x="53" y="206"/>
                </a:cubicBezTo>
                <a:cubicBezTo>
                  <a:pt x="40" y="235"/>
                  <a:pt x="40" y="235"/>
                  <a:pt x="40" y="235"/>
                </a:cubicBezTo>
                <a:cubicBezTo>
                  <a:pt x="53" y="234"/>
                  <a:pt x="64" y="227"/>
                  <a:pt x="70" y="215"/>
                </a:cubicBezTo>
                <a:cubicBezTo>
                  <a:pt x="76" y="199"/>
                  <a:pt x="70" y="181"/>
                  <a:pt x="56" y="172"/>
                </a:cubicBezTo>
                <a:close/>
              </a:path>
            </a:pathLst>
          </a:custGeom>
          <a:solidFill>
            <a:schemeClr val="accent4">
              <a:lumMod val="50000"/>
            </a:schemeClr>
          </a:solidFill>
          <a:ln w="3175">
            <a:solidFill>
              <a:schemeClr val="tx2">
                <a:lumMod val="60000"/>
                <a:lumOff val="40000"/>
              </a:schemeClr>
            </a:solidFill>
          </a:ln>
          <a:effectLst>
            <a:outerShdw blurRad="25400" dist="25400" dir="3240000" sx="104000" sy="104000" algn="ctr" rotWithShape="0">
              <a:schemeClr val="tx1">
                <a:alpha val="39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5" name="Freeform 75"/>
          <p:cNvSpPr>
            <a:spLocks noChangeAspect="1" noEditPoints="1"/>
          </p:cNvSpPr>
          <p:nvPr/>
        </p:nvSpPr>
        <p:spPr bwMode="auto">
          <a:xfrm rot="1112648">
            <a:off x="1838964" y="2906594"/>
            <a:ext cx="522353" cy="459661"/>
          </a:xfrm>
          <a:custGeom>
            <a:avLst/>
            <a:gdLst>
              <a:gd name="T0" fmla="*/ 181 w 190"/>
              <a:gd name="T1" fmla="*/ 93 h 186"/>
              <a:gd name="T2" fmla="*/ 165 w 190"/>
              <a:gd name="T3" fmla="*/ 79 h 186"/>
              <a:gd name="T4" fmla="*/ 169 w 190"/>
              <a:gd name="T5" fmla="*/ 52 h 186"/>
              <a:gd name="T6" fmla="*/ 169 w 190"/>
              <a:gd name="T7" fmla="*/ 51 h 186"/>
              <a:gd name="T8" fmla="*/ 176 w 190"/>
              <a:gd name="T9" fmla="*/ 44 h 186"/>
              <a:gd name="T10" fmla="*/ 164 w 190"/>
              <a:gd name="T11" fmla="*/ 29 h 186"/>
              <a:gd name="T12" fmla="*/ 155 w 190"/>
              <a:gd name="T13" fmla="*/ 34 h 186"/>
              <a:gd name="T14" fmla="*/ 155 w 190"/>
              <a:gd name="T15" fmla="*/ 34 h 186"/>
              <a:gd name="T16" fmla="*/ 119 w 190"/>
              <a:gd name="T17" fmla="*/ 20 h 186"/>
              <a:gd name="T18" fmla="*/ 117 w 190"/>
              <a:gd name="T19" fmla="*/ 11 h 186"/>
              <a:gd name="T20" fmla="*/ 117 w 190"/>
              <a:gd name="T21" fmla="*/ 10 h 186"/>
              <a:gd name="T22" fmla="*/ 117 w 190"/>
              <a:gd name="T23" fmla="*/ 2 h 186"/>
              <a:gd name="T24" fmla="*/ 98 w 190"/>
              <a:gd name="T25" fmla="*/ 0 h 186"/>
              <a:gd name="T26" fmla="*/ 95 w 190"/>
              <a:gd name="T27" fmla="*/ 9 h 186"/>
              <a:gd name="T28" fmla="*/ 95 w 190"/>
              <a:gd name="T29" fmla="*/ 9 h 186"/>
              <a:gd name="T30" fmla="*/ 80 w 190"/>
              <a:gd name="T31" fmla="*/ 24 h 186"/>
              <a:gd name="T32" fmla="*/ 51 w 190"/>
              <a:gd name="T33" fmla="*/ 19 h 186"/>
              <a:gd name="T34" fmla="*/ 50 w 190"/>
              <a:gd name="T35" fmla="*/ 18 h 186"/>
              <a:gd name="T36" fmla="*/ 45 w 190"/>
              <a:gd name="T37" fmla="*/ 14 h 186"/>
              <a:gd name="T38" fmla="*/ 30 w 190"/>
              <a:gd name="T39" fmla="*/ 25 h 186"/>
              <a:gd name="T40" fmla="*/ 34 w 190"/>
              <a:gd name="T41" fmla="*/ 34 h 186"/>
              <a:gd name="T42" fmla="*/ 34 w 190"/>
              <a:gd name="T43" fmla="*/ 34 h 186"/>
              <a:gd name="T44" fmla="*/ 20 w 190"/>
              <a:gd name="T45" fmla="*/ 69 h 186"/>
              <a:gd name="T46" fmla="*/ 9 w 190"/>
              <a:gd name="T47" fmla="*/ 71 h 186"/>
              <a:gd name="T48" fmla="*/ 2 w 190"/>
              <a:gd name="T49" fmla="*/ 72 h 186"/>
              <a:gd name="T50" fmla="*/ 0 w 190"/>
              <a:gd name="T51" fmla="*/ 90 h 186"/>
              <a:gd name="T52" fmla="*/ 8 w 190"/>
              <a:gd name="T53" fmla="*/ 93 h 186"/>
              <a:gd name="T54" fmla="*/ 24 w 190"/>
              <a:gd name="T55" fmla="*/ 108 h 186"/>
              <a:gd name="T56" fmla="*/ 20 w 190"/>
              <a:gd name="T57" fmla="*/ 136 h 186"/>
              <a:gd name="T58" fmla="*/ 14 w 190"/>
              <a:gd name="T59" fmla="*/ 142 h 186"/>
              <a:gd name="T60" fmla="*/ 26 w 190"/>
              <a:gd name="T61" fmla="*/ 157 h 186"/>
              <a:gd name="T62" fmla="*/ 32 w 190"/>
              <a:gd name="T63" fmla="*/ 154 h 186"/>
              <a:gd name="T64" fmla="*/ 33 w 190"/>
              <a:gd name="T65" fmla="*/ 153 h 186"/>
              <a:gd name="T66" fmla="*/ 35 w 190"/>
              <a:gd name="T67" fmla="*/ 152 h 186"/>
              <a:gd name="T68" fmla="*/ 71 w 190"/>
              <a:gd name="T69" fmla="*/ 167 h 186"/>
              <a:gd name="T70" fmla="*/ 73 w 190"/>
              <a:gd name="T71" fmla="*/ 177 h 186"/>
              <a:gd name="T72" fmla="*/ 73 w 190"/>
              <a:gd name="T73" fmla="*/ 177 h 186"/>
              <a:gd name="T74" fmla="*/ 73 w 190"/>
              <a:gd name="T75" fmla="*/ 184 h 186"/>
              <a:gd name="T76" fmla="*/ 92 w 190"/>
              <a:gd name="T77" fmla="*/ 186 h 186"/>
              <a:gd name="T78" fmla="*/ 94 w 190"/>
              <a:gd name="T79" fmla="*/ 179 h 186"/>
              <a:gd name="T80" fmla="*/ 110 w 190"/>
              <a:gd name="T81" fmla="*/ 162 h 186"/>
              <a:gd name="T82" fmla="*/ 138 w 190"/>
              <a:gd name="T83" fmla="*/ 167 h 186"/>
              <a:gd name="T84" fmla="*/ 144 w 190"/>
              <a:gd name="T85" fmla="*/ 173 h 186"/>
              <a:gd name="T86" fmla="*/ 160 w 190"/>
              <a:gd name="T87" fmla="*/ 161 h 186"/>
              <a:gd name="T88" fmla="*/ 155 w 190"/>
              <a:gd name="T89" fmla="*/ 152 h 186"/>
              <a:gd name="T90" fmla="*/ 155 w 190"/>
              <a:gd name="T91" fmla="*/ 152 h 186"/>
              <a:gd name="T92" fmla="*/ 170 w 190"/>
              <a:gd name="T93" fmla="*/ 117 h 186"/>
              <a:gd name="T94" fmla="*/ 179 w 190"/>
              <a:gd name="T95" fmla="*/ 115 h 186"/>
              <a:gd name="T96" fmla="*/ 187 w 190"/>
              <a:gd name="T97" fmla="*/ 115 h 186"/>
              <a:gd name="T98" fmla="*/ 190 w 190"/>
              <a:gd name="T99" fmla="*/ 96 h 186"/>
              <a:gd name="T100" fmla="*/ 181 w 190"/>
              <a:gd name="T101" fmla="*/ 93 h 186"/>
              <a:gd name="T102" fmla="*/ 127 w 190"/>
              <a:gd name="T103" fmla="*/ 97 h 186"/>
              <a:gd name="T104" fmla="*/ 90 w 190"/>
              <a:gd name="T105" fmla="*/ 125 h 186"/>
              <a:gd name="T106" fmla="*/ 63 w 190"/>
              <a:gd name="T107" fmla="*/ 89 h 186"/>
              <a:gd name="T108" fmla="*/ 99 w 190"/>
              <a:gd name="T109" fmla="*/ 62 h 186"/>
              <a:gd name="T110" fmla="*/ 127 w 190"/>
              <a:gd name="T111" fmla="*/ 9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86">
                <a:moveTo>
                  <a:pt x="181" y="93"/>
                </a:moveTo>
                <a:cubicBezTo>
                  <a:pt x="174" y="91"/>
                  <a:pt x="168" y="86"/>
                  <a:pt x="165" y="79"/>
                </a:cubicBezTo>
                <a:cubicBezTo>
                  <a:pt x="161" y="69"/>
                  <a:pt x="163" y="59"/>
                  <a:pt x="169" y="52"/>
                </a:cubicBezTo>
                <a:cubicBezTo>
                  <a:pt x="169" y="51"/>
                  <a:pt x="169" y="51"/>
                  <a:pt x="169" y="51"/>
                </a:cubicBezTo>
                <a:cubicBezTo>
                  <a:pt x="176" y="44"/>
                  <a:pt x="176" y="44"/>
                  <a:pt x="176" y="44"/>
                </a:cubicBezTo>
                <a:cubicBezTo>
                  <a:pt x="164" y="29"/>
                  <a:pt x="164" y="29"/>
                  <a:pt x="164" y="29"/>
                </a:cubicBezTo>
                <a:cubicBezTo>
                  <a:pt x="155" y="34"/>
                  <a:pt x="155" y="34"/>
                  <a:pt x="155" y="34"/>
                </a:cubicBezTo>
                <a:cubicBezTo>
                  <a:pt x="155" y="34"/>
                  <a:pt x="155" y="34"/>
                  <a:pt x="155" y="34"/>
                </a:cubicBezTo>
                <a:cubicBezTo>
                  <a:pt x="141" y="39"/>
                  <a:pt x="125" y="33"/>
                  <a:pt x="119" y="20"/>
                </a:cubicBezTo>
                <a:cubicBezTo>
                  <a:pt x="118" y="17"/>
                  <a:pt x="117" y="14"/>
                  <a:pt x="117" y="11"/>
                </a:cubicBezTo>
                <a:cubicBezTo>
                  <a:pt x="117" y="10"/>
                  <a:pt x="117" y="10"/>
                  <a:pt x="117" y="10"/>
                </a:cubicBezTo>
                <a:cubicBezTo>
                  <a:pt x="117" y="2"/>
                  <a:pt x="117" y="2"/>
                  <a:pt x="117" y="2"/>
                </a:cubicBezTo>
                <a:cubicBezTo>
                  <a:pt x="98" y="0"/>
                  <a:pt x="98" y="0"/>
                  <a:pt x="98" y="0"/>
                </a:cubicBezTo>
                <a:cubicBezTo>
                  <a:pt x="95" y="9"/>
                  <a:pt x="95" y="9"/>
                  <a:pt x="95" y="9"/>
                </a:cubicBezTo>
                <a:cubicBezTo>
                  <a:pt x="95" y="9"/>
                  <a:pt x="95" y="9"/>
                  <a:pt x="95" y="9"/>
                </a:cubicBezTo>
                <a:cubicBezTo>
                  <a:pt x="92" y="16"/>
                  <a:pt x="87" y="21"/>
                  <a:pt x="80" y="24"/>
                </a:cubicBezTo>
                <a:cubicBezTo>
                  <a:pt x="69" y="28"/>
                  <a:pt x="58" y="26"/>
                  <a:pt x="51" y="19"/>
                </a:cubicBezTo>
                <a:cubicBezTo>
                  <a:pt x="50" y="18"/>
                  <a:pt x="50" y="18"/>
                  <a:pt x="50" y="18"/>
                </a:cubicBezTo>
                <a:cubicBezTo>
                  <a:pt x="45" y="14"/>
                  <a:pt x="45" y="14"/>
                  <a:pt x="45" y="14"/>
                </a:cubicBezTo>
                <a:cubicBezTo>
                  <a:pt x="30" y="25"/>
                  <a:pt x="30" y="25"/>
                  <a:pt x="30" y="25"/>
                </a:cubicBezTo>
                <a:cubicBezTo>
                  <a:pt x="34" y="34"/>
                  <a:pt x="34" y="34"/>
                  <a:pt x="34" y="34"/>
                </a:cubicBezTo>
                <a:cubicBezTo>
                  <a:pt x="34" y="34"/>
                  <a:pt x="34" y="34"/>
                  <a:pt x="34" y="34"/>
                </a:cubicBezTo>
                <a:cubicBezTo>
                  <a:pt x="40" y="48"/>
                  <a:pt x="34" y="64"/>
                  <a:pt x="20" y="69"/>
                </a:cubicBezTo>
                <a:cubicBezTo>
                  <a:pt x="16" y="71"/>
                  <a:pt x="13" y="71"/>
                  <a:pt x="9" y="71"/>
                </a:cubicBezTo>
                <a:cubicBezTo>
                  <a:pt x="2" y="72"/>
                  <a:pt x="2" y="72"/>
                  <a:pt x="2" y="72"/>
                </a:cubicBezTo>
                <a:cubicBezTo>
                  <a:pt x="0" y="90"/>
                  <a:pt x="0" y="90"/>
                  <a:pt x="0" y="90"/>
                </a:cubicBezTo>
                <a:cubicBezTo>
                  <a:pt x="8" y="93"/>
                  <a:pt x="8" y="93"/>
                  <a:pt x="8" y="93"/>
                </a:cubicBezTo>
                <a:cubicBezTo>
                  <a:pt x="15" y="95"/>
                  <a:pt x="21" y="100"/>
                  <a:pt x="24" y="108"/>
                </a:cubicBezTo>
                <a:cubicBezTo>
                  <a:pt x="29" y="118"/>
                  <a:pt x="26" y="129"/>
                  <a:pt x="20" y="136"/>
                </a:cubicBezTo>
                <a:cubicBezTo>
                  <a:pt x="14" y="142"/>
                  <a:pt x="14" y="142"/>
                  <a:pt x="14" y="142"/>
                </a:cubicBezTo>
                <a:cubicBezTo>
                  <a:pt x="26" y="157"/>
                  <a:pt x="26" y="157"/>
                  <a:pt x="26" y="157"/>
                </a:cubicBezTo>
                <a:cubicBezTo>
                  <a:pt x="32" y="154"/>
                  <a:pt x="32" y="154"/>
                  <a:pt x="32" y="154"/>
                </a:cubicBezTo>
                <a:cubicBezTo>
                  <a:pt x="33" y="153"/>
                  <a:pt x="33" y="153"/>
                  <a:pt x="33" y="153"/>
                </a:cubicBezTo>
                <a:cubicBezTo>
                  <a:pt x="34" y="153"/>
                  <a:pt x="33" y="153"/>
                  <a:pt x="35" y="152"/>
                </a:cubicBezTo>
                <a:cubicBezTo>
                  <a:pt x="49" y="147"/>
                  <a:pt x="65" y="153"/>
                  <a:pt x="71" y="167"/>
                </a:cubicBezTo>
                <a:cubicBezTo>
                  <a:pt x="72" y="170"/>
                  <a:pt x="73" y="173"/>
                  <a:pt x="73" y="177"/>
                </a:cubicBezTo>
                <a:cubicBezTo>
                  <a:pt x="73" y="177"/>
                  <a:pt x="73" y="177"/>
                  <a:pt x="73" y="177"/>
                </a:cubicBezTo>
                <a:cubicBezTo>
                  <a:pt x="73" y="184"/>
                  <a:pt x="73" y="184"/>
                  <a:pt x="73" y="184"/>
                </a:cubicBezTo>
                <a:cubicBezTo>
                  <a:pt x="92" y="186"/>
                  <a:pt x="92" y="186"/>
                  <a:pt x="92" y="186"/>
                </a:cubicBezTo>
                <a:cubicBezTo>
                  <a:pt x="94" y="179"/>
                  <a:pt x="94" y="179"/>
                  <a:pt x="94" y="179"/>
                </a:cubicBezTo>
                <a:cubicBezTo>
                  <a:pt x="97" y="172"/>
                  <a:pt x="102" y="165"/>
                  <a:pt x="110" y="162"/>
                </a:cubicBezTo>
                <a:cubicBezTo>
                  <a:pt x="120" y="158"/>
                  <a:pt x="131" y="160"/>
                  <a:pt x="138" y="167"/>
                </a:cubicBezTo>
                <a:cubicBezTo>
                  <a:pt x="144" y="173"/>
                  <a:pt x="144" y="173"/>
                  <a:pt x="144" y="173"/>
                </a:cubicBezTo>
                <a:cubicBezTo>
                  <a:pt x="160" y="161"/>
                  <a:pt x="160" y="161"/>
                  <a:pt x="160" y="161"/>
                </a:cubicBezTo>
                <a:cubicBezTo>
                  <a:pt x="155" y="152"/>
                  <a:pt x="155" y="152"/>
                  <a:pt x="155" y="152"/>
                </a:cubicBezTo>
                <a:cubicBezTo>
                  <a:pt x="155" y="152"/>
                  <a:pt x="155" y="152"/>
                  <a:pt x="155" y="152"/>
                </a:cubicBezTo>
                <a:cubicBezTo>
                  <a:pt x="149" y="138"/>
                  <a:pt x="156" y="123"/>
                  <a:pt x="170" y="117"/>
                </a:cubicBezTo>
                <a:cubicBezTo>
                  <a:pt x="173" y="116"/>
                  <a:pt x="176" y="115"/>
                  <a:pt x="179" y="115"/>
                </a:cubicBezTo>
                <a:cubicBezTo>
                  <a:pt x="187" y="115"/>
                  <a:pt x="187" y="115"/>
                  <a:pt x="187" y="115"/>
                </a:cubicBezTo>
                <a:cubicBezTo>
                  <a:pt x="190" y="96"/>
                  <a:pt x="190" y="96"/>
                  <a:pt x="190" y="96"/>
                </a:cubicBezTo>
                <a:lnTo>
                  <a:pt x="181" y="93"/>
                </a:lnTo>
                <a:close/>
                <a:moveTo>
                  <a:pt x="127" y="97"/>
                </a:moveTo>
                <a:cubicBezTo>
                  <a:pt x="124" y="115"/>
                  <a:pt x="108" y="127"/>
                  <a:pt x="90" y="125"/>
                </a:cubicBezTo>
                <a:cubicBezTo>
                  <a:pt x="73" y="122"/>
                  <a:pt x="60" y="106"/>
                  <a:pt x="63" y="89"/>
                </a:cubicBezTo>
                <a:cubicBezTo>
                  <a:pt x="65" y="72"/>
                  <a:pt x="81" y="59"/>
                  <a:pt x="99" y="62"/>
                </a:cubicBezTo>
                <a:cubicBezTo>
                  <a:pt x="117" y="64"/>
                  <a:pt x="129" y="80"/>
                  <a:pt x="127" y="97"/>
                </a:cubicBezTo>
                <a:close/>
              </a:path>
            </a:pathLst>
          </a:custGeom>
          <a:solidFill>
            <a:schemeClr val="accent4">
              <a:lumMod val="50000"/>
            </a:schemeClr>
          </a:solidFill>
          <a:ln w="3175">
            <a:solidFill>
              <a:schemeClr val="tx2">
                <a:lumMod val="60000"/>
                <a:lumOff val="40000"/>
              </a:schemeClr>
            </a:solidFill>
          </a:ln>
          <a:effectLst>
            <a:outerShdw blurRad="25400" dist="25400" dir="3240000" sx="104000" sy="104000" algn="ctr" rotWithShape="0">
              <a:schemeClr val="tx1">
                <a:alpha val="39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6" name="Freeform 37"/>
          <p:cNvSpPr>
            <a:spLocks noChangeAspect="1" noEditPoints="1"/>
          </p:cNvSpPr>
          <p:nvPr/>
        </p:nvSpPr>
        <p:spPr bwMode="auto">
          <a:xfrm rot="20072432">
            <a:off x="878649" y="2614421"/>
            <a:ext cx="569548" cy="510250"/>
          </a:xfrm>
          <a:custGeom>
            <a:avLst/>
            <a:gdLst>
              <a:gd name="T0" fmla="*/ 141 w 153"/>
              <a:gd name="T1" fmla="*/ 116 h 153"/>
              <a:gd name="T2" fmla="*/ 141 w 153"/>
              <a:gd name="T3" fmla="*/ 97 h 153"/>
              <a:gd name="T4" fmla="*/ 113 w 153"/>
              <a:gd name="T5" fmla="*/ 69 h 153"/>
              <a:gd name="T6" fmla="*/ 97 w 153"/>
              <a:gd name="T7" fmla="*/ 69 h 153"/>
              <a:gd name="T8" fmla="*/ 84 w 153"/>
              <a:gd name="T9" fmla="*/ 60 h 153"/>
              <a:gd name="T10" fmla="*/ 84 w 153"/>
              <a:gd name="T11" fmla="*/ 37 h 153"/>
              <a:gd name="T12" fmla="*/ 96 w 153"/>
              <a:gd name="T13" fmla="*/ 20 h 153"/>
              <a:gd name="T14" fmla="*/ 76 w 153"/>
              <a:gd name="T15" fmla="*/ 0 h 153"/>
              <a:gd name="T16" fmla="*/ 57 w 153"/>
              <a:gd name="T17" fmla="*/ 20 h 153"/>
              <a:gd name="T18" fmla="*/ 69 w 153"/>
              <a:gd name="T19" fmla="*/ 37 h 153"/>
              <a:gd name="T20" fmla="*/ 69 w 153"/>
              <a:gd name="T21" fmla="*/ 60 h 153"/>
              <a:gd name="T22" fmla="*/ 56 w 153"/>
              <a:gd name="T23" fmla="*/ 69 h 153"/>
              <a:gd name="T24" fmla="*/ 40 w 153"/>
              <a:gd name="T25" fmla="*/ 69 h 153"/>
              <a:gd name="T26" fmla="*/ 12 w 153"/>
              <a:gd name="T27" fmla="*/ 97 h 153"/>
              <a:gd name="T28" fmla="*/ 12 w 153"/>
              <a:gd name="T29" fmla="*/ 116 h 153"/>
              <a:gd name="T30" fmla="*/ 0 w 153"/>
              <a:gd name="T31" fmla="*/ 134 h 153"/>
              <a:gd name="T32" fmla="*/ 19 w 153"/>
              <a:gd name="T33" fmla="*/ 153 h 153"/>
              <a:gd name="T34" fmla="*/ 39 w 153"/>
              <a:gd name="T35" fmla="*/ 134 h 153"/>
              <a:gd name="T36" fmla="*/ 27 w 153"/>
              <a:gd name="T37" fmla="*/ 116 h 153"/>
              <a:gd name="T38" fmla="*/ 27 w 153"/>
              <a:gd name="T39" fmla="*/ 97 h 153"/>
              <a:gd name="T40" fmla="*/ 40 w 153"/>
              <a:gd name="T41" fmla="*/ 84 h 153"/>
              <a:gd name="T42" fmla="*/ 56 w 153"/>
              <a:gd name="T43" fmla="*/ 84 h 153"/>
              <a:gd name="T44" fmla="*/ 69 w 153"/>
              <a:gd name="T45" fmla="*/ 82 h 153"/>
              <a:gd name="T46" fmla="*/ 69 w 153"/>
              <a:gd name="T47" fmla="*/ 116 h 153"/>
              <a:gd name="T48" fmla="*/ 57 w 153"/>
              <a:gd name="T49" fmla="*/ 134 h 153"/>
              <a:gd name="T50" fmla="*/ 76 w 153"/>
              <a:gd name="T51" fmla="*/ 153 h 153"/>
              <a:gd name="T52" fmla="*/ 96 w 153"/>
              <a:gd name="T53" fmla="*/ 134 h 153"/>
              <a:gd name="T54" fmla="*/ 84 w 153"/>
              <a:gd name="T55" fmla="*/ 116 h 153"/>
              <a:gd name="T56" fmla="*/ 84 w 153"/>
              <a:gd name="T57" fmla="*/ 82 h 153"/>
              <a:gd name="T58" fmla="*/ 97 w 153"/>
              <a:gd name="T59" fmla="*/ 84 h 153"/>
              <a:gd name="T60" fmla="*/ 113 w 153"/>
              <a:gd name="T61" fmla="*/ 84 h 153"/>
              <a:gd name="T62" fmla="*/ 126 w 153"/>
              <a:gd name="T63" fmla="*/ 97 h 153"/>
              <a:gd name="T64" fmla="*/ 126 w 153"/>
              <a:gd name="T65" fmla="*/ 116 h 153"/>
              <a:gd name="T66" fmla="*/ 114 w 153"/>
              <a:gd name="T67" fmla="*/ 134 h 153"/>
              <a:gd name="T68" fmla="*/ 134 w 153"/>
              <a:gd name="T69" fmla="*/ 153 h 153"/>
              <a:gd name="T70" fmla="*/ 153 w 153"/>
              <a:gd name="T71" fmla="*/ 134 h 153"/>
              <a:gd name="T72" fmla="*/ 141 w 153"/>
              <a:gd name="T73" fmla="*/ 116 h 153"/>
              <a:gd name="T74" fmla="*/ 31 w 153"/>
              <a:gd name="T75" fmla="*/ 134 h 153"/>
              <a:gd name="T76" fmla="*/ 19 w 153"/>
              <a:gd name="T77" fmla="*/ 145 h 153"/>
              <a:gd name="T78" fmla="*/ 8 w 153"/>
              <a:gd name="T79" fmla="*/ 134 h 153"/>
              <a:gd name="T80" fmla="*/ 19 w 153"/>
              <a:gd name="T81" fmla="*/ 122 h 153"/>
              <a:gd name="T82" fmla="*/ 31 w 153"/>
              <a:gd name="T83" fmla="*/ 134 h 153"/>
              <a:gd name="T84" fmla="*/ 65 w 153"/>
              <a:gd name="T85" fmla="*/ 20 h 153"/>
              <a:gd name="T86" fmla="*/ 76 w 153"/>
              <a:gd name="T87" fmla="*/ 8 h 153"/>
              <a:gd name="T88" fmla="*/ 88 w 153"/>
              <a:gd name="T89" fmla="*/ 20 h 153"/>
              <a:gd name="T90" fmla="*/ 76 w 153"/>
              <a:gd name="T91" fmla="*/ 31 h 153"/>
              <a:gd name="T92" fmla="*/ 65 w 153"/>
              <a:gd name="T93" fmla="*/ 20 h 153"/>
              <a:gd name="T94" fmla="*/ 88 w 153"/>
              <a:gd name="T95" fmla="*/ 134 h 153"/>
              <a:gd name="T96" fmla="*/ 76 w 153"/>
              <a:gd name="T97" fmla="*/ 145 h 153"/>
              <a:gd name="T98" fmla="*/ 65 w 153"/>
              <a:gd name="T99" fmla="*/ 134 h 153"/>
              <a:gd name="T100" fmla="*/ 76 w 153"/>
              <a:gd name="T101" fmla="*/ 122 h 153"/>
              <a:gd name="T102" fmla="*/ 88 w 153"/>
              <a:gd name="T103" fmla="*/ 134 h 153"/>
              <a:gd name="T104" fmla="*/ 134 w 153"/>
              <a:gd name="T105" fmla="*/ 145 h 153"/>
              <a:gd name="T106" fmla="*/ 122 w 153"/>
              <a:gd name="T107" fmla="*/ 134 h 153"/>
              <a:gd name="T108" fmla="*/ 134 w 153"/>
              <a:gd name="T109" fmla="*/ 122 h 153"/>
              <a:gd name="T110" fmla="*/ 145 w 153"/>
              <a:gd name="T111" fmla="*/ 134 h 153"/>
              <a:gd name="T112" fmla="*/ 134 w 153"/>
              <a:gd name="T113" fmla="*/ 14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3" h="153">
                <a:moveTo>
                  <a:pt x="141" y="116"/>
                </a:moveTo>
                <a:cubicBezTo>
                  <a:pt x="141" y="97"/>
                  <a:pt x="141" y="97"/>
                  <a:pt x="141" y="97"/>
                </a:cubicBezTo>
                <a:cubicBezTo>
                  <a:pt x="141" y="86"/>
                  <a:pt x="134" y="69"/>
                  <a:pt x="113" y="69"/>
                </a:cubicBezTo>
                <a:cubicBezTo>
                  <a:pt x="97" y="69"/>
                  <a:pt x="97" y="69"/>
                  <a:pt x="97" y="69"/>
                </a:cubicBezTo>
                <a:cubicBezTo>
                  <a:pt x="85" y="69"/>
                  <a:pt x="84" y="63"/>
                  <a:pt x="84" y="60"/>
                </a:cubicBezTo>
                <a:cubicBezTo>
                  <a:pt x="84" y="37"/>
                  <a:pt x="84" y="37"/>
                  <a:pt x="84" y="37"/>
                </a:cubicBezTo>
                <a:cubicBezTo>
                  <a:pt x="91" y="34"/>
                  <a:pt x="96" y="28"/>
                  <a:pt x="96" y="20"/>
                </a:cubicBezTo>
                <a:cubicBezTo>
                  <a:pt x="96" y="9"/>
                  <a:pt x="87" y="0"/>
                  <a:pt x="76" y="0"/>
                </a:cubicBezTo>
                <a:cubicBezTo>
                  <a:pt x="66" y="0"/>
                  <a:pt x="57" y="9"/>
                  <a:pt x="57" y="20"/>
                </a:cubicBezTo>
                <a:cubicBezTo>
                  <a:pt x="57" y="28"/>
                  <a:pt x="62" y="34"/>
                  <a:pt x="69" y="37"/>
                </a:cubicBezTo>
                <a:cubicBezTo>
                  <a:pt x="69" y="60"/>
                  <a:pt x="69" y="60"/>
                  <a:pt x="69" y="60"/>
                </a:cubicBezTo>
                <a:cubicBezTo>
                  <a:pt x="69" y="62"/>
                  <a:pt x="68" y="69"/>
                  <a:pt x="56" y="69"/>
                </a:cubicBezTo>
                <a:cubicBezTo>
                  <a:pt x="40" y="69"/>
                  <a:pt x="40" y="69"/>
                  <a:pt x="40" y="69"/>
                </a:cubicBezTo>
                <a:cubicBezTo>
                  <a:pt x="19" y="69"/>
                  <a:pt x="12" y="86"/>
                  <a:pt x="12" y="97"/>
                </a:cubicBezTo>
                <a:cubicBezTo>
                  <a:pt x="12" y="116"/>
                  <a:pt x="12" y="116"/>
                  <a:pt x="12" y="116"/>
                </a:cubicBezTo>
                <a:cubicBezTo>
                  <a:pt x="5" y="119"/>
                  <a:pt x="0" y="126"/>
                  <a:pt x="0" y="134"/>
                </a:cubicBezTo>
                <a:cubicBezTo>
                  <a:pt x="0" y="145"/>
                  <a:pt x="9" y="153"/>
                  <a:pt x="19" y="153"/>
                </a:cubicBezTo>
                <a:cubicBezTo>
                  <a:pt x="30" y="153"/>
                  <a:pt x="39" y="145"/>
                  <a:pt x="39" y="134"/>
                </a:cubicBezTo>
                <a:cubicBezTo>
                  <a:pt x="39" y="126"/>
                  <a:pt x="34" y="119"/>
                  <a:pt x="27" y="116"/>
                </a:cubicBezTo>
                <a:cubicBezTo>
                  <a:pt x="27" y="97"/>
                  <a:pt x="27" y="97"/>
                  <a:pt x="27" y="97"/>
                </a:cubicBezTo>
                <a:cubicBezTo>
                  <a:pt x="27" y="95"/>
                  <a:pt x="28" y="84"/>
                  <a:pt x="40" y="84"/>
                </a:cubicBezTo>
                <a:cubicBezTo>
                  <a:pt x="56" y="84"/>
                  <a:pt x="56" y="84"/>
                  <a:pt x="56" y="84"/>
                </a:cubicBezTo>
                <a:cubicBezTo>
                  <a:pt x="61" y="84"/>
                  <a:pt x="65" y="84"/>
                  <a:pt x="69" y="82"/>
                </a:cubicBezTo>
                <a:cubicBezTo>
                  <a:pt x="69" y="116"/>
                  <a:pt x="69" y="116"/>
                  <a:pt x="69" y="116"/>
                </a:cubicBezTo>
                <a:cubicBezTo>
                  <a:pt x="62" y="119"/>
                  <a:pt x="57" y="126"/>
                  <a:pt x="57" y="134"/>
                </a:cubicBezTo>
                <a:cubicBezTo>
                  <a:pt x="57" y="145"/>
                  <a:pt x="66" y="153"/>
                  <a:pt x="76" y="153"/>
                </a:cubicBezTo>
                <a:cubicBezTo>
                  <a:pt x="87" y="153"/>
                  <a:pt x="96" y="145"/>
                  <a:pt x="96" y="134"/>
                </a:cubicBezTo>
                <a:cubicBezTo>
                  <a:pt x="96" y="126"/>
                  <a:pt x="91" y="119"/>
                  <a:pt x="84" y="116"/>
                </a:cubicBezTo>
                <a:cubicBezTo>
                  <a:pt x="84" y="82"/>
                  <a:pt x="84" y="82"/>
                  <a:pt x="84" y="82"/>
                </a:cubicBezTo>
                <a:cubicBezTo>
                  <a:pt x="88" y="84"/>
                  <a:pt x="92" y="84"/>
                  <a:pt x="97" y="84"/>
                </a:cubicBezTo>
                <a:cubicBezTo>
                  <a:pt x="113" y="84"/>
                  <a:pt x="113" y="84"/>
                  <a:pt x="113" y="84"/>
                </a:cubicBezTo>
                <a:cubicBezTo>
                  <a:pt x="125" y="84"/>
                  <a:pt x="126" y="94"/>
                  <a:pt x="126" y="97"/>
                </a:cubicBezTo>
                <a:cubicBezTo>
                  <a:pt x="126" y="116"/>
                  <a:pt x="126" y="116"/>
                  <a:pt x="126" y="116"/>
                </a:cubicBezTo>
                <a:cubicBezTo>
                  <a:pt x="119" y="119"/>
                  <a:pt x="114" y="126"/>
                  <a:pt x="114" y="134"/>
                </a:cubicBezTo>
                <a:cubicBezTo>
                  <a:pt x="114" y="145"/>
                  <a:pt x="123" y="153"/>
                  <a:pt x="134" y="153"/>
                </a:cubicBezTo>
                <a:cubicBezTo>
                  <a:pt x="144" y="153"/>
                  <a:pt x="153" y="145"/>
                  <a:pt x="153" y="134"/>
                </a:cubicBezTo>
                <a:cubicBezTo>
                  <a:pt x="153" y="126"/>
                  <a:pt x="148" y="119"/>
                  <a:pt x="141" y="116"/>
                </a:cubicBezTo>
                <a:close/>
                <a:moveTo>
                  <a:pt x="31" y="134"/>
                </a:moveTo>
                <a:cubicBezTo>
                  <a:pt x="31" y="140"/>
                  <a:pt x="26" y="145"/>
                  <a:pt x="19" y="145"/>
                </a:cubicBezTo>
                <a:cubicBezTo>
                  <a:pt x="13" y="145"/>
                  <a:pt x="8" y="140"/>
                  <a:pt x="8" y="134"/>
                </a:cubicBezTo>
                <a:cubicBezTo>
                  <a:pt x="8" y="127"/>
                  <a:pt x="13" y="122"/>
                  <a:pt x="19" y="122"/>
                </a:cubicBezTo>
                <a:cubicBezTo>
                  <a:pt x="26" y="122"/>
                  <a:pt x="31" y="127"/>
                  <a:pt x="31" y="134"/>
                </a:cubicBezTo>
                <a:close/>
                <a:moveTo>
                  <a:pt x="65" y="20"/>
                </a:moveTo>
                <a:cubicBezTo>
                  <a:pt x="65" y="13"/>
                  <a:pt x="70" y="8"/>
                  <a:pt x="76" y="8"/>
                </a:cubicBezTo>
                <a:cubicBezTo>
                  <a:pt x="83" y="8"/>
                  <a:pt x="88" y="13"/>
                  <a:pt x="88" y="20"/>
                </a:cubicBezTo>
                <a:cubicBezTo>
                  <a:pt x="88" y="26"/>
                  <a:pt x="83" y="31"/>
                  <a:pt x="76" y="31"/>
                </a:cubicBezTo>
                <a:cubicBezTo>
                  <a:pt x="70" y="31"/>
                  <a:pt x="65" y="26"/>
                  <a:pt x="65" y="20"/>
                </a:cubicBezTo>
                <a:close/>
                <a:moveTo>
                  <a:pt x="88" y="134"/>
                </a:moveTo>
                <a:cubicBezTo>
                  <a:pt x="88" y="140"/>
                  <a:pt x="83" y="145"/>
                  <a:pt x="76" y="145"/>
                </a:cubicBezTo>
                <a:cubicBezTo>
                  <a:pt x="70" y="145"/>
                  <a:pt x="65" y="140"/>
                  <a:pt x="65" y="134"/>
                </a:cubicBezTo>
                <a:cubicBezTo>
                  <a:pt x="65" y="127"/>
                  <a:pt x="70" y="122"/>
                  <a:pt x="76" y="122"/>
                </a:cubicBezTo>
                <a:cubicBezTo>
                  <a:pt x="83" y="122"/>
                  <a:pt x="88" y="127"/>
                  <a:pt x="88" y="134"/>
                </a:cubicBezTo>
                <a:close/>
                <a:moveTo>
                  <a:pt x="134" y="145"/>
                </a:moveTo>
                <a:cubicBezTo>
                  <a:pt x="127" y="145"/>
                  <a:pt x="122" y="140"/>
                  <a:pt x="122" y="134"/>
                </a:cubicBezTo>
                <a:cubicBezTo>
                  <a:pt x="122" y="127"/>
                  <a:pt x="127" y="122"/>
                  <a:pt x="134" y="122"/>
                </a:cubicBezTo>
                <a:cubicBezTo>
                  <a:pt x="140" y="122"/>
                  <a:pt x="145" y="127"/>
                  <a:pt x="145" y="134"/>
                </a:cubicBezTo>
                <a:cubicBezTo>
                  <a:pt x="145" y="140"/>
                  <a:pt x="140" y="145"/>
                  <a:pt x="134" y="145"/>
                </a:cubicBezTo>
                <a:close/>
              </a:path>
            </a:pathLst>
          </a:custGeom>
          <a:solidFill>
            <a:schemeClr val="accent4">
              <a:lumMod val="50000"/>
            </a:schemeClr>
          </a:solidFill>
          <a:ln w="3175">
            <a:solidFill>
              <a:schemeClr val="tx2">
                <a:lumMod val="60000"/>
                <a:lumOff val="40000"/>
              </a:schemeClr>
            </a:solidFill>
          </a:ln>
          <a:effectLst>
            <a:outerShdw blurRad="25400" dist="25400" dir="3240000" sx="104000" sy="104000" algn="ctr" rotWithShape="0">
              <a:schemeClr val="tx1">
                <a:alpha val="39000"/>
              </a:scheme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147" name="Group 146"/>
          <p:cNvGrpSpPr/>
          <p:nvPr/>
        </p:nvGrpSpPr>
        <p:grpSpPr>
          <a:xfrm rot="1022544">
            <a:off x="2442439" y="2384753"/>
            <a:ext cx="542847" cy="518891"/>
            <a:chOff x="4800600" y="1571071"/>
            <a:chExt cx="542847" cy="518891"/>
          </a:xfrm>
        </p:grpSpPr>
        <p:sp>
          <p:nvSpPr>
            <p:cNvPr id="148" name="Freeform 49"/>
            <p:cNvSpPr>
              <a:spLocks noChangeAspect="1" noEditPoints="1"/>
            </p:cNvSpPr>
            <p:nvPr/>
          </p:nvSpPr>
          <p:spPr bwMode="auto">
            <a:xfrm>
              <a:off x="4800600" y="1571071"/>
              <a:ext cx="542847" cy="486329"/>
            </a:xfrm>
            <a:custGeom>
              <a:avLst/>
              <a:gdLst>
                <a:gd name="T0" fmla="*/ 131 w 147"/>
                <a:gd name="T1" fmla="*/ 16 h 147"/>
                <a:gd name="T2" fmla="*/ 123 w 147"/>
                <a:gd name="T3" fmla="*/ 16 h 147"/>
                <a:gd name="T4" fmla="*/ 123 w 147"/>
                <a:gd name="T5" fmla="*/ 33 h 147"/>
                <a:gd name="T6" fmla="*/ 97 w 147"/>
                <a:gd name="T7" fmla="*/ 33 h 147"/>
                <a:gd name="T8" fmla="*/ 97 w 147"/>
                <a:gd name="T9" fmla="*/ 16 h 147"/>
                <a:gd name="T10" fmla="*/ 50 w 147"/>
                <a:gd name="T11" fmla="*/ 16 h 147"/>
                <a:gd name="T12" fmla="*/ 50 w 147"/>
                <a:gd name="T13" fmla="*/ 33 h 147"/>
                <a:gd name="T14" fmla="*/ 24 w 147"/>
                <a:gd name="T15" fmla="*/ 33 h 147"/>
                <a:gd name="T16" fmla="*/ 24 w 147"/>
                <a:gd name="T17" fmla="*/ 16 h 147"/>
                <a:gd name="T18" fmla="*/ 17 w 147"/>
                <a:gd name="T19" fmla="*/ 16 h 147"/>
                <a:gd name="T20" fmla="*/ 0 w 147"/>
                <a:gd name="T21" fmla="*/ 33 h 147"/>
                <a:gd name="T22" fmla="*/ 0 w 147"/>
                <a:gd name="T23" fmla="*/ 131 h 147"/>
                <a:gd name="T24" fmla="*/ 17 w 147"/>
                <a:gd name="T25" fmla="*/ 147 h 147"/>
                <a:gd name="T26" fmla="*/ 131 w 147"/>
                <a:gd name="T27" fmla="*/ 147 h 147"/>
                <a:gd name="T28" fmla="*/ 147 w 147"/>
                <a:gd name="T29" fmla="*/ 131 h 147"/>
                <a:gd name="T30" fmla="*/ 147 w 147"/>
                <a:gd name="T31" fmla="*/ 33 h 147"/>
                <a:gd name="T32" fmla="*/ 131 w 147"/>
                <a:gd name="T33" fmla="*/ 16 h 147"/>
                <a:gd name="T34" fmla="*/ 131 w 147"/>
                <a:gd name="T35" fmla="*/ 131 h 147"/>
                <a:gd name="T36" fmla="*/ 17 w 147"/>
                <a:gd name="T37" fmla="*/ 131 h 147"/>
                <a:gd name="T38" fmla="*/ 17 w 147"/>
                <a:gd name="T39" fmla="*/ 65 h 147"/>
                <a:gd name="T40" fmla="*/ 131 w 147"/>
                <a:gd name="T41" fmla="*/ 65 h 147"/>
                <a:gd name="T42" fmla="*/ 131 w 147"/>
                <a:gd name="T43" fmla="*/ 131 h 147"/>
                <a:gd name="T44" fmla="*/ 43 w 147"/>
                <a:gd name="T45" fmla="*/ 0 h 147"/>
                <a:gd name="T46" fmla="*/ 31 w 147"/>
                <a:gd name="T47" fmla="*/ 0 h 147"/>
                <a:gd name="T48" fmla="*/ 31 w 147"/>
                <a:gd name="T49" fmla="*/ 28 h 147"/>
                <a:gd name="T50" fmla="*/ 43 w 147"/>
                <a:gd name="T51" fmla="*/ 28 h 147"/>
                <a:gd name="T52" fmla="*/ 43 w 147"/>
                <a:gd name="T53" fmla="*/ 0 h 147"/>
                <a:gd name="T54" fmla="*/ 116 w 147"/>
                <a:gd name="T55" fmla="*/ 0 h 147"/>
                <a:gd name="T56" fmla="*/ 105 w 147"/>
                <a:gd name="T57" fmla="*/ 0 h 147"/>
                <a:gd name="T58" fmla="*/ 105 w 147"/>
                <a:gd name="T59" fmla="*/ 28 h 147"/>
                <a:gd name="T60" fmla="*/ 116 w 147"/>
                <a:gd name="T61" fmla="*/ 28 h 147"/>
                <a:gd name="T62" fmla="*/ 116 w 147"/>
                <a:gd name="T6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47">
                  <a:moveTo>
                    <a:pt x="131" y="16"/>
                  </a:moveTo>
                  <a:cubicBezTo>
                    <a:pt x="123" y="16"/>
                    <a:pt x="123" y="16"/>
                    <a:pt x="123" y="16"/>
                  </a:cubicBezTo>
                  <a:cubicBezTo>
                    <a:pt x="123" y="33"/>
                    <a:pt x="123" y="33"/>
                    <a:pt x="123" y="33"/>
                  </a:cubicBezTo>
                  <a:cubicBezTo>
                    <a:pt x="97" y="33"/>
                    <a:pt x="97" y="33"/>
                    <a:pt x="97" y="33"/>
                  </a:cubicBezTo>
                  <a:cubicBezTo>
                    <a:pt x="97" y="16"/>
                    <a:pt x="97" y="16"/>
                    <a:pt x="97" y="16"/>
                  </a:cubicBezTo>
                  <a:cubicBezTo>
                    <a:pt x="50" y="16"/>
                    <a:pt x="50" y="16"/>
                    <a:pt x="50" y="16"/>
                  </a:cubicBezTo>
                  <a:cubicBezTo>
                    <a:pt x="50" y="33"/>
                    <a:pt x="50" y="33"/>
                    <a:pt x="50" y="33"/>
                  </a:cubicBezTo>
                  <a:cubicBezTo>
                    <a:pt x="24" y="33"/>
                    <a:pt x="24" y="33"/>
                    <a:pt x="24" y="33"/>
                  </a:cubicBezTo>
                  <a:cubicBezTo>
                    <a:pt x="24" y="16"/>
                    <a:pt x="24" y="16"/>
                    <a:pt x="24" y="16"/>
                  </a:cubicBezTo>
                  <a:cubicBezTo>
                    <a:pt x="17" y="16"/>
                    <a:pt x="17" y="16"/>
                    <a:pt x="17" y="16"/>
                  </a:cubicBezTo>
                  <a:cubicBezTo>
                    <a:pt x="8" y="16"/>
                    <a:pt x="0" y="24"/>
                    <a:pt x="0" y="33"/>
                  </a:cubicBezTo>
                  <a:cubicBezTo>
                    <a:pt x="0" y="131"/>
                    <a:pt x="0" y="131"/>
                    <a:pt x="0" y="131"/>
                  </a:cubicBezTo>
                  <a:cubicBezTo>
                    <a:pt x="0" y="140"/>
                    <a:pt x="8" y="147"/>
                    <a:pt x="17" y="147"/>
                  </a:cubicBezTo>
                  <a:cubicBezTo>
                    <a:pt x="131" y="147"/>
                    <a:pt x="131" y="147"/>
                    <a:pt x="131" y="147"/>
                  </a:cubicBezTo>
                  <a:cubicBezTo>
                    <a:pt x="140" y="147"/>
                    <a:pt x="147" y="140"/>
                    <a:pt x="147" y="131"/>
                  </a:cubicBezTo>
                  <a:cubicBezTo>
                    <a:pt x="147" y="33"/>
                    <a:pt x="147" y="33"/>
                    <a:pt x="147" y="33"/>
                  </a:cubicBezTo>
                  <a:cubicBezTo>
                    <a:pt x="147" y="24"/>
                    <a:pt x="140" y="16"/>
                    <a:pt x="131" y="16"/>
                  </a:cubicBezTo>
                  <a:close/>
                  <a:moveTo>
                    <a:pt x="131" y="131"/>
                  </a:moveTo>
                  <a:cubicBezTo>
                    <a:pt x="17" y="131"/>
                    <a:pt x="17" y="131"/>
                    <a:pt x="17" y="131"/>
                  </a:cubicBezTo>
                  <a:cubicBezTo>
                    <a:pt x="17" y="65"/>
                    <a:pt x="17" y="65"/>
                    <a:pt x="17" y="65"/>
                  </a:cubicBezTo>
                  <a:cubicBezTo>
                    <a:pt x="131" y="65"/>
                    <a:pt x="131" y="65"/>
                    <a:pt x="131" y="65"/>
                  </a:cubicBezTo>
                  <a:lnTo>
                    <a:pt x="131" y="131"/>
                  </a:lnTo>
                  <a:close/>
                  <a:moveTo>
                    <a:pt x="43" y="0"/>
                  </a:moveTo>
                  <a:cubicBezTo>
                    <a:pt x="31" y="0"/>
                    <a:pt x="31" y="0"/>
                    <a:pt x="31" y="0"/>
                  </a:cubicBezTo>
                  <a:cubicBezTo>
                    <a:pt x="31" y="28"/>
                    <a:pt x="31" y="28"/>
                    <a:pt x="31" y="28"/>
                  </a:cubicBezTo>
                  <a:cubicBezTo>
                    <a:pt x="43" y="28"/>
                    <a:pt x="43" y="28"/>
                    <a:pt x="43" y="28"/>
                  </a:cubicBezTo>
                  <a:lnTo>
                    <a:pt x="43" y="0"/>
                  </a:lnTo>
                  <a:close/>
                  <a:moveTo>
                    <a:pt x="116" y="0"/>
                  </a:moveTo>
                  <a:cubicBezTo>
                    <a:pt x="105" y="0"/>
                    <a:pt x="105" y="0"/>
                    <a:pt x="105" y="0"/>
                  </a:cubicBezTo>
                  <a:cubicBezTo>
                    <a:pt x="105" y="28"/>
                    <a:pt x="105" y="28"/>
                    <a:pt x="105" y="28"/>
                  </a:cubicBezTo>
                  <a:cubicBezTo>
                    <a:pt x="116" y="28"/>
                    <a:pt x="116" y="28"/>
                    <a:pt x="116" y="28"/>
                  </a:cubicBezTo>
                  <a:lnTo>
                    <a:pt x="116" y="0"/>
                  </a:lnTo>
                  <a:close/>
                </a:path>
              </a:pathLst>
            </a:custGeom>
            <a:solidFill>
              <a:schemeClr val="accent4">
                <a:lumMod val="50000"/>
              </a:schemeClr>
            </a:solidFill>
            <a:ln>
              <a:noFill/>
            </a:ln>
            <a:effectLst>
              <a:outerShdw blurRad="25400" dist="25400" dir="3240000" sx="104000" sy="104000" algn="ctr" rotWithShape="0">
                <a:schemeClr val="tx1">
                  <a:alpha val="39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49" name="TextBox 148"/>
            <p:cNvSpPr txBox="1"/>
            <p:nvPr/>
          </p:nvSpPr>
          <p:spPr>
            <a:xfrm>
              <a:off x="4840229" y="1705241"/>
              <a:ext cx="463588" cy="384721"/>
            </a:xfrm>
            <a:prstGeom prst="rect">
              <a:avLst/>
            </a:prstGeom>
            <a:noFill/>
          </p:spPr>
          <p:txBody>
            <a:bodyPr wrap="none" rtlCol="0">
              <a:spAutoFit/>
            </a:bodyPr>
            <a:lstStyle/>
            <a:p>
              <a:r>
                <a:rPr lang="en-US" b="1"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18</a:t>
              </a:r>
              <a:endParaRPr lang="en-US" b="1"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grpSp>
      <p:cxnSp>
        <p:nvCxnSpPr>
          <p:cNvPr id="172" name="Straight Connector 171"/>
          <p:cNvCxnSpPr/>
          <p:nvPr/>
        </p:nvCxnSpPr>
        <p:spPr>
          <a:xfrm>
            <a:off x="453214" y="1950423"/>
            <a:ext cx="350918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934350" y="1950423"/>
            <a:ext cx="3505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4121149" y="4897663"/>
            <a:ext cx="1657573" cy="1349087"/>
          </a:xfrm>
          <a:prstGeom prst="rect">
            <a:avLst/>
          </a:prstGeom>
          <a:solidFill>
            <a:schemeClr val="accent3"/>
          </a:solidFill>
        </p:spPr>
        <p:txBody>
          <a:bodyPr wrap="square" rtlCol="0">
            <a:spAutoFit/>
          </a:bodyPr>
          <a:lstStyle/>
          <a:p>
            <a:pPr marL="1588" fontAlgn="base">
              <a:lnSpc>
                <a:spcPts val="1440"/>
              </a:lnSpc>
              <a:spcBef>
                <a:spcPts val="600"/>
              </a:spcBef>
              <a:spcAft>
                <a:spcPct val="0"/>
              </a:spcAft>
              <a:buClr>
                <a:srgbClr val="000000"/>
              </a:buClr>
            </a:pPr>
            <a:r>
              <a:rPr lang="en-US" sz="1200" dirty="0" smtClean="0">
                <a:solidFill>
                  <a:schemeClr val="bg1"/>
                </a:solidFill>
                <a:latin typeface="+mn-lt"/>
              </a:rPr>
              <a:t>Analytics transforms the data into high-level parameters with correlations to total product lifecycle costs</a:t>
            </a:r>
            <a:br>
              <a:rPr lang="en-US" sz="1200" dirty="0" smtClean="0">
                <a:solidFill>
                  <a:schemeClr val="bg1"/>
                </a:solidFill>
                <a:latin typeface="+mn-lt"/>
              </a:rPr>
            </a:br>
            <a:endParaRPr lang="en-US" sz="1200" dirty="0" smtClean="0">
              <a:solidFill>
                <a:schemeClr val="bg1"/>
              </a:solidFill>
              <a:latin typeface="+mn-lt"/>
            </a:endParaRPr>
          </a:p>
        </p:txBody>
      </p:sp>
      <p:cxnSp>
        <p:nvCxnSpPr>
          <p:cNvPr id="185" name="Straight Arrow Connector 184"/>
          <p:cNvCxnSpPr/>
          <p:nvPr/>
        </p:nvCxnSpPr>
        <p:spPr>
          <a:xfrm flipH="1">
            <a:off x="3578873" y="5551343"/>
            <a:ext cx="613840" cy="0"/>
          </a:xfrm>
          <a:prstGeom prst="straightConnector1">
            <a:avLst/>
          </a:prstGeom>
          <a:ln w="19050">
            <a:solidFill>
              <a:srgbClr val="00A1DE"/>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019347777"/>
              </p:ext>
            </p:extLst>
          </p:nvPr>
        </p:nvGraphicFramePr>
        <p:xfrm>
          <a:off x="1264387" y="4953000"/>
          <a:ext cx="1885176" cy="1384866"/>
        </p:xfrm>
        <a:graphic>
          <a:graphicData uri="http://schemas.openxmlformats.org/drawingml/2006/table">
            <a:tbl>
              <a:tblPr firstRow="1" bandRow="1">
                <a:tableStyleId>{2D5ABB26-0587-4C30-8999-92F81FD0307C}</a:tableStyleId>
              </a:tblPr>
              <a:tblGrid>
                <a:gridCol w="942588"/>
                <a:gridCol w="942588"/>
              </a:tblGrid>
              <a:tr h="269766">
                <a:tc>
                  <a:txBody>
                    <a:bodyPr/>
                    <a:lstStyle/>
                    <a:p>
                      <a:pPr algn="ctr"/>
                      <a:r>
                        <a:rPr lang="en-US" sz="800" b="1" kern="700" spc="20" baseline="0" dirty="0" smtClean="0"/>
                        <a:t>PARAMETER</a:t>
                      </a:r>
                      <a:endParaRPr lang="en-US" sz="800" b="1" kern="700" spc="20"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859536" rtl="0" eaLnBrk="1" latinLnBrk="0" hangingPunct="1"/>
                      <a:r>
                        <a:rPr lang="en-US" sz="800" b="1" kern="700" spc="20" baseline="0" dirty="0" smtClean="0">
                          <a:solidFill>
                            <a:schemeClr val="tx1"/>
                          </a:solidFill>
                          <a:latin typeface="+mn-lt"/>
                          <a:ea typeface="+mn-ea"/>
                          <a:cs typeface="+mn-cs"/>
                        </a:rPr>
                        <a:t>CORRELATION</a:t>
                      </a:r>
                      <a:endParaRPr lang="en-US" sz="800" b="1" kern="700" spc="20" baseline="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78775">
                <a:tc>
                  <a:txBody>
                    <a:bodyPr/>
                    <a:lstStyle/>
                    <a:p>
                      <a:r>
                        <a:rPr lang="en-US" sz="1000" b="1" dirty="0" smtClean="0">
                          <a:solidFill>
                            <a:schemeClr val="bg1"/>
                          </a:solidFill>
                        </a:rPr>
                        <a:t>Lifecycle</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smtClean="0">
                          <a:solidFill>
                            <a:schemeClr val="bg1"/>
                          </a:solidFill>
                        </a:rPr>
                        <a:t>2.724</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78775">
                <a:tc>
                  <a:txBody>
                    <a:bodyPr/>
                    <a:lstStyle/>
                    <a:p>
                      <a:r>
                        <a:rPr lang="en-US" sz="1000" b="1" dirty="0" smtClean="0">
                          <a:solidFill>
                            <a:schemeClr val="bg1"/>
                          </a:solidFill>
                        </a:rPr>
                        <a:t>Reason code</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000" b="1" dirty="0" smtClean="0">
                          <a:solidFill>
                            <a:schemeClr val="bg1"/>
                          </a:solidFill>
                        </a:rPr>
                        <a:t>2.462</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78775">
                <a:tc>
                  <a:txBody>
                    <a:bodyPr/>
                    <a:lstStyle/>
                    <a:p>
                      <a:r>
                        <a:rPr lang="en-US" sz="1000" b="1" dirty="0" smtClean="0">
                          <a:solidFill>
                            <a:schemeClr val="bg1"/>
                          </a:solidFill>
                        </a:rPr>
                        <a:t>Module</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a:r>
                        <a:rPr lang="en-US" sz="1000" b="1" dirty="0" smtClean="0">
                          <a:solidFill>
                            <a:schemeClr val="bg1"/>
                          </a:solidFill>
                        </a:rPr>
                        <a:t>2.203</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r>
              <a:tr h="278775">
                <a:tc>
                  <a:txBody>
                    <a:bodyPr/>
                    <a:lstStyle/>
                    <a:p>
                      <a:r>
                        <a:rPr lang="en-US" sz="1000" b="1" baseline="0" dirty="0" smtClean="0">
                          <a:solidFill>
                            <a:schemeClr val="bg1"/>
                          </a:solidFill>
                        </a:rPr>
                        <a:t>PC C</a:t>
                      </a:r>
                      <a:r>
                        <a:rPr lang="en-US" sz="1000" b="1" dirty="0" smtClean="0">
                          <a:solidFill>
                            <a:schemeClr val="bg1"/>
                          </a:solidFill>
                        </a:rPr>
                        <a:t>ategory</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DD03"/>
                    </a:solidFill>
                  </a:tcPr>
                </a:tc>
                <a:tc>
                  <a:txBody>
                    <a:bodyPr/>
                    <a:lstStyle/>
                    <a:p>
                      <a:pPr algn="ctr"/>
                      <a:r>
                        <a:rPr lang="en-US" sz="1000" b="1" dirty="0" smtClean="0">
                          <a:solidFill>
                            <a:schemeClr val="bg1"/>
                          </a:solidFill>
                        </a:rPr>
                        <a:t>1.873</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DD03"/>
                    </a:solidFill>
                  </a:tcPr>
                </a:tc>
              </a:tr>
            </a:tbl>
          </a:graphicData>
        </a:graphic>
      </p:graphicFrame>
      <p:graphicFrame>
        <p:nvGraphicFramePr>
          <p:cNvPr id="187" name="Table 186"/>
          <p:cNvGraphicFramePr>
            <a:graphicFrameLocks noGrp="1"/>
          </p:cNvGraphicFramePr>
          <p:nvPr>
            <p:extLst>
              <p:ext uri="{D42A27DB-BD31-4B8C-83A1-F6EECF244321}">
                <p14:modId xmlns:p14="http://schemas.microsoft.com/office/powerpoint/2010/main" val="836541412"/>
              </p:ext>
            </p:extLst>
          </p:nvPr>
        </p:nvGraphicFramePr>
        <p:xfrm>
          <a:off x="6888783" y="4953000"/>
          <a:ext cx="1885176" cy="1384866"/>
        </p:xfrm>
        <a:graphic>
          <a:graphicData uri="http://schemas.openxmlformats.org/drawingml/2006/table">
            <a:tbl>
              <a:tblPr firstRow="1" bandRow="1">
                <a:tableStyleId>{2D5ABB26-0587-4C30-8999-92F81FD0307C}</a:tableStyleId>
              </a:tblPr>
              <a:tblGrid>
                <a:gridCol w="942588"/>
                <a:gridCol w="942588"/>
              </a:tblGrid>
              <a:tr h="269766">
                <a:tc>
                  <a:txBody>
                    <a:bodyPr/>
                    <a:lstStyle/>
                    <a:p>
                      <a:pPr algn="ctr"/>
                      <a:r>
                        <a:rPr lang="en-US" sz="800" b="1" kern="700" spc="20" baseline="0" dirty="0" smtClean="0"/>
                        <a:t>TEXT TOKEN</a:t>
                      </a:r>
                      <a:endParaRPr lang="en-US" sz="800" b="1" kern="700" spc="20"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859536" rtl="0" eaLnBrk="1" latinLnBrk="0" hangingPunct="1"/>
                      <a:r>
                        <a:rPr lang="en-US" sz="800" b="1" kern="700" spc="20" baseline="0" dirty="0" smtClean="0">
                          <a:solidFill>
                            <a:schemeClr val="tx1"/>
                          </a:solidFill>
                          <a:latin typeface="+mn-lt"/>
                          <a:ea typeface="+mn-ea"/>
                          <a:cs typeface="+mn-cs"/>
                        </a:rPr>
                        <a:t>CORRELATION</a:t>
                      </a:r>
                      <a:endParaRPr lang="en-US" sz="800" b="1" kern="700" spc="20" baseline="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78775">
                <a:tc>
                  <a:txBody>
                    <a:bodyPr/>
                    <a:lstStyle/>
                    <a:p>
                      <a:r>
                        <a:rPr lang="en-US" sz="1000" b="1" dirty="0" smtClean="0">
                          <a:solidFill>
                            <a:schemeClr val="bg1"/>
                          </a:solidFill>
                        </a:rPr>
                        <a:t>Diameter</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smtClean="0">
                          <a:solidFill>
                            <a:schemeClr val="bg1"/>
                          </a:solidFill>
                        </a:rPr>
                        <a:t>2.790</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78775">
                <a:tc>
                  <a:txBody>
                    <a:bodyPr/>
                    <a:lstStyle/>
                    <a:p>
                      <a:r>
                        <a:rPr lang="en-US" sz="1000" b="1" dirty="0" smtClean="0">
                          <a:solidFill>
                            <a:schemeClr val="bg1"/>
                          </a:solidFill>
                        </a:rPr>
                        <a:t>Fire</a:t>
                      </a:r>
                      <a:r>
                        <a:rPr lang="en-US" sz="1000" b="1" baseline="0" dirty="0" smtClean="0">
                          <a:solidFill>
                            <a:schemeClr val="bg1"/>
                          </a:solidFill>
                        </a:rPr>
                        <a:t> Test</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000" b="1" dirty="0" smtClean="0">
                          <a:solidFill>
                            <a:schemeClr val="bg1"/>
                          </a:solidFill>
                        </a:rPr>
                        <a:t>2.191</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78775">
                <a:tc>
                  <a:txBody>
                    <a:bodyPr/>
                    <a:lstStyle/>
                    <a:p>
                      <a:r>
                        <a:rPr lang="en-US" sz="1000" b="1" dirty="0" smtClean="0">
                          <a:solidFill>
                            <a:schemeClr val="bg1"/>
                          </a:solidFill>
                        </a:rPr>
                        <a:t>Air seal</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a:r>
                        <a:rPr lang="en-US" sz="1000" b="1" dirty="0" smtClean="0">
                          <a:solidFill>
                            <a:schemeClr val="bg1"/>
                          </a:solidFill>
                        </a:rPr>
                        <a:t>1.370</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r>
              <a:tr h="278775">
                <a:tc>
                  <a:txBody>
                    <a:bodyPr/>
                    <a:lstStyle/>
                    <a:p>
                      <a:r>
                        <a:rPr lang="en-US" sz="1000" b="1" dirty="0" smtClean="0">
                          <a:solidFill>
                            <a:schemeClr val="bg1"/>
                          </a:solidFill>
                        </a:rPr>
                        <a:t>Zinc coating</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DD03"/>
                    </a:solidFill>
                  </a:tcPr>
                </a:tc>
                <a:tc>
                  <a:txBody>
                    <a:bodyPr/>
                    <a:lstStyle/>
                    <a:p>
                      <a:pPr algn="ctr"/>
                      <a:r>
                        <a:rPr lang="en-US" sz="1000" b="1" dirty="0" smtClean="0">
                          <a:solidFill>
                            <a:schemeClr val="bg1"/>
                          </a:solidFill>
                        </a:rPr>
                        <a:t>1.763</a:t>
                      </a:r>
                      <a:endParaRPr lang="en-US" sz="1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DD03"/>
                    </a:solidFill>
                  </a:tcPr>
                </a:tc>
              </a:tr>
            </a:tbl>
          </a:graphicData>
        </a:graphic>
      </p:graphicFrame>
      <p:cxnSp>
        <p:nvCxnSpPr>
          <p:cNvPr id="188" name="Straight Arrow Connector 187"/>
          <p:cNvCxnSpPr>
            <a:stCxn id="175" idx="3"/>
          </p:cNvCxnSpPr>
          <p:nvPr/>
        </p:nvCxnSpPr>
        <p:spPr>
          <a:xfrm>
            <a:off x="5778722" y="5572207"/>
            <a:ext cx="485344" cy="0"/>
          </a:xfrm>
          <a:prstGeom prst="straightConnector1">
            <a:avLst/>
          </a:prstGeom>
          <a:ln w="19050">
            <a:solidFill>
              <a:srgbClr val="00A1DE"/>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710947">
            <a:off x="6149415" y="2455153"/>
            <a:ext cx="975267" cy="323165"/>
          </a:xfrm>
          <a:prstGeom prst="rect">
            <a:avLst/>
          </a:prstGeom>
          <a:noFill/>
        </p:spPr>
        <p:txBody>
          <a:bodyPr wrap="none" rtlCol="0">
            <a:spAutoFit/>
          </a:bodyPr>
          <a:lstStyle/>
          <a:p>
            <a:pPr algn="ctr">
              <a:lnSpc>
                <a:spcPts val="900"/>
              </a:lnSpc>
            </a:pPr>
            <a:r>
              <a:rPr lang="en-US" sz="900" kern="700" spc="20" dirty="0" smtClean="0">
                <a:solidFill>
                  <a:schemeClr val="tx1">
                    <a:lumMod val="85000"/>
                    <a:lumOff val="15000"/>
                  </a:schemeClr>
                </a:solidFill>
                <a:latin typeface="+mn-lt"/>
              </a:rPr>
              <a:t>PART</a:t>
            </a:r>
          </a:p>
          <a:p>
            <a:pPr algn="ctr">
              <a:lnSpc>
                <a:spcPts val="900"/>
              </a:lnSpc>
            </a:pPr>
            <a:r>
              <a:rPr lang="en-US" sz="900" kern="700" spc="20" dirty="0" smtClean="0">
                <a:solidFill>
                  <a:schemeClr val="tx1">
                    <a:lumMod val="85000"/>
                    <a:lumOff val="15000"/>
                  </a:schemeClr>
                </a:solidFill>
                <a:latin typeface="+mn-lt"/>
              </a:rPr>
              <a:t>DESCRIPTIONS</a:t>
            </a:r>
            <a:endParaRPr lang="en-US" sz="900" kern="700" spc="20" dirty="0">
              <a:solidFill>
                <a:schemeClr val="tx1">
                  <a:lumMod val="85000"/>
                  <a:lumOff val="15000"/>
                </a:schemeClr>
              </a:solidFill>
              <a:latin typeface="+mn-lt"/>
            </a:endParaRPr>
          </a:p>
        </p:txBody>
      </p:sp>
      <p:sp>
        <p:nvSpPr>
          <p:cNvPr id="63" name="TextBox 62"/>
          <p:cNvSpPr txBox="1"/>
          <p:nvPr/>
        </p:nvSpPr>
        <p:spPr>
          <a:xfrm rot="21205599">
            <a:off x="7151318" y="2050321"/>
            <a:ext cx="1166088" cy="323165"/>
          </a:xfrm>
          <a:prstGeom prst="rect">
            <a:avLst/>
          </a:prstGeom>
          <a:noFill/>
        </p:spPr>
        <p:txBody>
          <a:bodyPr wrap="none" rtlCol="0">
            <a:spAutoFit/>
          </a:bodyPr>
          <a:lstStyle>
            <a:defPPr>
              <a:defRPr lang="en-US"/>
            </a:defPPr>
            <a:lvl1pPr algn="ctr">
              <a:lnSpc>
                <a:spcPts val="900"/>
              </a:lnSpc>
              <a:defRPr sz="900" b="1" kern="700" spc="20">
                <a:solidFill>
                  <a:schemeClr val="tx1">
                    <a:lumMod val="85000"/>
                    <a:lumOff val="15000"/>
                  </a:schemeClr>
                </a:solidFill>
                <a:latin typeface="+mn-lt"/>
              </a:defRPr>
            </a:lvl1pPr>
          </a:lstStyle>
          <a:p>
            <a:r>
              <a:rPr lang="en-US" b="0" dirty="0"/>
              <a:t>SERVICE</a:t>
            </a:r>
            <a:br>
              <a:rPr lang="en-US" b="0" dirty="0"/>
            </a:br>
            <a:r>
              <a:rPr lang="en-US" b="0" dirty="0"/>
              <a:t>DOCUMENTATION</a:t>
            </a:r>
          </a:p>
        </p:txBody>
      </p:sp>
      <p:sp>
        <p:nvSpPr>
          <p:cNvPr id="64" name="TextBox 63"/>
          <p:cNvSpPr txBox="1"/>
          <p:nvPr/>
        </p:nvSpPr>
        <p:spPr>
          <a:xfrm rot="1975714">
            <a:off x="8423740" y="2462546"/>
            <a:ext cx="932627" cy="323165"/>
          </a:xfrm>
          <a:prstGeom prst="rect">
            <a:avLst/>
          </a:prstGeom>
          <a:noFill/>
        </p:spPr>
        <p:txBody>
          <a:bodyPr wrap="none" rtlCol="0">
            <a:spAutoFit/>
          </a:bodyPr>
          <a:lstStyle>
            <a:defPPr>
              <a:defRPr lang="en-US"/>
            </a:defPPr>
            <a:lvl1pPr algn="ctr">
              <a:lnSpc>
                <a:spcPts val="900"/>
              </a:lnSpc>
              <a:defRPr sz="900" b="1" kern="700" spc="20">
                <a:solidFill>
                  <a:schemeClr val="tx1">
                    <a:lumMod val="85000"/>
                    <a:lumOff val="15000"/>
                  </a:schemeClr>
                </a:solidFill>
                <a:latin typeface="+mn-lt"/>
              </a:defRPr>
            </a:lvl1pPr>
          </a:lstStyle>
          <a:p>
            <a:r>
              <a:rPr lang="en-US" b="0" dirty="0"/>
              <a:t>ENGINEERING</a:t>
            </a:r>
            <a:br>
              <a:rPr lang="en-US" b="0" dirty="0"/>
            </a:br>
            <a:r>
              <a:rPr lang="en-US" b="0" dirty="0"/>
              <a:t>COMMENTS</a:t>
            </a:r>
          </a:p>
        </p:txBody>
      </p:sp>
      <p:sp>
        <p:nvSpPr>
          <p:cNvPr id="65" name="TextBox 64"/>
          <p:cNvSpPr txBox="1"/>
          <p:nvPr/>
        </p:nvSpPr>
        <p:spPr>
          <a:xfrm rot="19921501">
            <a:off x="6909964" y="2673138"/>
            <a:ext cx="667682" cy="323165"/>
          </a:xfrm>
          <a:prstGeom prst="rect">
            <a:avLst/>
          </a:prstGeom>
          <a:noFill/>
        </p:spPr>
        <p:txBody>
          <a:bodyPr wrap="none" rtlCol="0">
            <a:spAutoFit/>
          </a:bodyPr>
          <a:lstStyle>
            <a:defPPr>
              <a:defRPr lang="en-US"/>
            </a:defPPr>
            <a:lvl1pPr algn="ctr">
              <a:lnSpc>
                <a:spcPts val="900"/>
              </a:lnSpc>
              <a:defRPr sz="900" b="1" kern="700" spc="20">
                <a:solidFill>
                  <a:schemeClr val="tx1">
                    <a:lumMod val="85000"/>
                    <a:lumOff val="15000"/>
                  </a:schemeClr>
                </a:solidFill>
                <a:latin typeface="+mn-lt"/>
              </a:defRPr>
            </a:lvl1pPr>
          </a:lstStyle>
          <a:p>
            <a:r>
              <a:rPr lang="en-US" b="0" dirty="0"/>
              <a:t>TEST</a:t>
            </a:r>
            <a:br>
              <a:rPr lang="en-US" b="0" dirty="0"/>
            </a:br>
            <a:r>
              <a:rPr lang="en-US" b="0" dirty="0"/>
              <a:t>REPORTS</a:t>
            </a:r>
          </a:p>
        </p:txBody>
      </p:sp>
      <p:sp>
        <p:nvSpPr>
          <p:cNvPr id="66" name="TextBox 65"/>
          <p:cNvSpPr txBox="1"/>
          <p:nvPr/>
        </p:nvSpPr>
        <p:spPr>
          <a:xfrm rot="21443712">
            <a:off x="3233245" y="2406400"/>
            <a:ext cx="722184" cy="323165"/>
          </a:xfrm>
          <a:prstGeom prst="rect">
            <a:avLst/>
          </a:prstGeom>
          <a:noFill/>
        </p:spPr>
        <p:txBody>
          <a:bodyPr wrap="none" rtlCol="0">
            <a:spAutoFit/>
          </a:bodyPr>
          <a:lstStyle/>
          <a:p>
            <a:pPr algn="ctr">
              <a:lnSpc>
                <a:spcPts val="900"/>
              </a:lnSpc>
            </a:pPr>
            <a:r>
              <a:rPr lang="en-US" sz="900" kern="700" spc="20" dirty="0" smtClean="0">
                <a:solidFill>
                  <a:schemeClr val="tx1">
                    <a:lumMod val="85000"/>
                    <a:lumOff val="15000"/>
                  </a:schemeClr>
                </a:solidFill>
                <a:latin typeface="+mn-lt"/>
              </a:rPr>
              <a:t>CHANGE</a:t>
            </a:r>
            <a:br>
              <a:rPr lang="en-US" sz="900" kern="700" spc="20" dirty="0" smtClean="0">
                <a:solidFill>
                  <a:schemeClr val="tx1">
                    <a:lumMod val="85000"/>
                    <a:lumOff val="15000"/>
                  </a:schemeClr>
                </a:solidFill>
                <a:latin typeface="+mn-lt"/>
              </a:rPr>
            </a:br>
            <a:r>
              <a:rPr lang="en-US" sz="900" kern="700" spc="20" dirty="0" smtClean="0">
                <a:solidFill>
                  <a:schemeClr val="tx1">
                    <a:lumMod val="85000"/>
                    <a:lumOff val="15000"/>
                  </a:schemeClr>
                </a:solidFill>
                <a:latin typeface="+mn-lt"/>
              </a:rPr>
              <a:t>RECORDS</a:t>
            </a:r>
            <a:endParaRPr lang="en-US" sz="900" kern="700" spc="20" dirty="0">
              <a:solidFill>
                <a:schemeClr val="tx1">
                  <a:lumMod val="85000"/>
                  <a:lumOff val="15000"/>
                </a:schemeClr>
              </a:solidFill>
              <a:latin typeface="+mn-lt"/>
            </a:endParaRPr>
          </a:p>
        </p:txBody>
      </p:sp>
      <p:sp>
        <p:nvSpPr>
          <p:cNvPr id="67" name="TextBox 66"/>
          <p:cNvSpPr txBox="1"/>
          <p:nvPr/>
        </p:nvSpPr>
        <p:spPr>
          <a:xfrm rot="1063495">
            <a:off x="2437552" y="2152538"/>
            <a:ext cx="865557" cy="323165"/>
          </a:xfrm>
          <a:prstGeom prst="rect">
            <a:avLst/>
          </a:prstGeom>
          <a:noFill/>
        </p:spPr>
        <p:txBody>
          <a:bodyPr wrap="none" rtlCol="0">
            <a:spAutoFit/>
          </a:bodyPr>
          <a:lstStyle/>
          <a:p>
            <a:pPr algn="ctr">
              <a:lnSpc>
                <a:spcPts val="900"/>
              </a:lnSpc>
            </a:pPr>
            <a:r>
              <a:rPr lang="en-US" sz="900" kern="700" spc="20" dirty="0" smtClean="0">
                <a:solidFill>
                  <a:schemeClr val="tx1">
                    <a:lumMod val="85000"/>
                    <a:lumOff val="15000"/>
                  </a:schemeClr>
                </a:solidFill>
                <a:latin typeface="+mn-lt"/>
              </a:rPr>
              <a:t>PROGRAM</a:t>
            </a:r>
            <a:br>
              <a:rPr lang="en-US" sz="900" kern="700" spc="20" dirty="0" smtClean="0">
                <a:solidFill>
                  <a:schemeClr val="tx1">
                    <a:lumMod val="85000"/>
                    <a:lumOff val="15000"/>
                  </a:schemeClr>
                </a:solidFill>
                <a:latin typeface="+mn-lt"/>
              </a:rPr>
            </a:br>
            <a:r>
              <a:rPr lang="en-US" sz="900" kern="700" spc="20" dirty="0" smtClean="0">
                <a:solidFill>
                  <a:schemeClr val="tx1">
                    <a:lumMod val="85000"/>
                    <a:lumOff val="15000"/>
                  </a:schemeClr>
                </a:solidFill>
                <a:latin typeface="+mn-lt"/>
              </a:rPr>
              <a:t>MILESTONES</a:t>
            </a:r>
            <a:endParaRPr lang="en-US" sz="900" kern="700" spc="20" dirty="0">
              <a:solidFill>
                <a:schemeClr val="tx1">
                  <a:lumMod val="85000"/>
                  <a:lumOff val="15000"/>
                </a:schemeClr>
              </a:solidFill>
              <a:latin typeface="+mn-lt"/>
            </a:endParaRPr>
          </a:p>
        </p:txBody>
      </p:sp>
      <p:sp>
        <p:nvSpPr>
          <p:cNvPr id="68" name="TextBox 67"/>
          <p:cNvSpPr txBox="1"/>
          <p:nvPr/>
        </p:nvSpPr>
        <p:spPr>
          <a:xfrm rot="20431947">
            <a:off x="1581436" y="2639713"/>
            <a:ext cx="762388" cy="323165"/>
          </a:xfrm>
          <a:prstGeom prst="rect">
            <a:avLst/>
          </a:prstGeom>
          <a:noFill/>
        </p:spPr>
        <p:txBody>
          <a:bodyPr wrap="none" rtlCol="0">
            <a:spAutoFit/>
          </a:bodyPr>
          <a:lstStyle/>
          <a:p>
            <a:pPr algn="ctr">
              <a:lnSpc>
                <a:spcPts val="900"/>
              </a:lnSpc>
            </a:pPr>
            <a:r>
              <a:rPr lang="en-US" sz="900" kern="700" spc="20" dirty="0" smtClean="0">
                <a:solidFill>
                  <a:schemeClr val="tx1">
                    <a:lumMod val="85000"/>
                    <a:lumOff val="15000"/>
                  </a:schemeClr>
                </a:solidFill>
                <a:latin typeface="+mn-lt"/>
              </a:rPr>
              <a:t>PART</a:t>
            </a:r>
            <a:br>
              <a:rPr lang="en-US" sz="900" kern="700" spc="20" dirty="0" smtClean="0">
                <a:solidFill>
                  <a:schemeClr val="tx1">
                    <a:lumMod val="85000"/>
                    <a:lumOff val="15000"/>
                  </a:schemeClr>
                </a:solidFill>
                <a:latin typeface="+mn-lt"/>
              </a:rPr>
            </a:br>
            <a:r>
              <a:rPr lang="en-US" sz="900" kern="700" spc="20" dirty="0" smtClean="0">
                <a:solidFill>
                  <a:schemeClr val="tx1">
                    <a:lumMod val="85000"/>
                    <a:lumOff val="15000"/>
                  </a:schemeClr>
                </a:solidFill>
                <a:latin typeface="+mn-lt"/>
              </a:rPr>
              <a:t>REVISIONS</a:t>
            </a:r>
            <a:endParaRPr lang="en-US" sz="900" kern="700" spc="20" dirty="0">
              <a:solidFill>
                <a:schemeClr val="tx1">
                  <a:lumMod val="85000"/>
                  <a:lumOff val="15000"/>
                </a:schemeClr>
              </a:solidFill>
              <a:latin typeface="+mn-lt"/>
            </a:endParaRPr>
          </a:p>
        </p:txBody>
      </p:sp>
      <p:sp>
        <p:nvSpPr>
          <p:cNvPr id="69" name="TextBox 68"/>
          <p:cNvSpPr txBox="1"/>
          <p:nvPr/>
        </p:nvSpPr>
        <p:spPr>
          <a:xfrm rot="20007245">
            <a:off x="588005" y="2379949"/>
            <a:ext cx="784574" cy="323165"/>
          </a:xfrm>
          <a:prstGeom prst="rect">
            <a:avLst/>
          </a:prstGeom>
          <a:noFill/>
        </p:spPr>
        <p:txBody>
          <a:bodyPr wrap="none" rtlCol="0">
            <a:spAutoFit/>
          </a:bodyPr>
          <a:lstStyle/>
          <a:p>
            <a:pPr algn="ctr">
              <a:lnSpc>
                <a:spcPts val="900"/>
              </a:lnSpc>
            </a:pPr>
            <a:r>
              <a:rPr lang="en-US" sz="900" kern="700" spc="20" dirty="0" smtClean="0">
                <a:solidFill>
                  <a:schemeClr val="tx1">
                    <a:lumMod val="85000"/>
                    <a:lumOff val="15000"/>
                  </a:schemeClr>
                </a:solidFill>
                <a:latin typeface="+mn-lt"/>
              </a:rPr>
              <a:t>BILL OF</a:t>
            </a:r>
            <a:br>
              <a:rPr lang="en-US" sz="900" kern="700" spc="20" dirty="0" smtClean="0">
                <a:solidFill>
                  <a:schemeClr val="tx1">
                    <a:lumMod val="85000"/>
                    <a:lumOff val="15000"/>
                  </a:schemeClr>
                </a:solidFill>
                <a:latin typeface="+mn-lt"/>
              </a:rPr>
            </a:br>
            <a:r>
              <a:rPr lang="en-US" sz="900" kern="700" spc="20" dirty="0" smtClean="0">
                <a:solidFill>
                  <a:schemeClr val="tx1">
                    <a:lumMod val="85000"/>
                    <a:lumOff val="15000"/>
                  </a:schemeClr>
                </a:solidFill>
                <a:latin typeface="+mn-lt"/>
              </a:rPr>
              <a:t>MATERIALS</a:t>
            </a:r>
            <a:endParaRPr lang="en-US" sz="900" kern="700" spc="20" dirty="0">
              <a:solidFill>
                <a:schemeClr val="tx1">
                  <a:lumMod val="85000"/>
                  <a:lumOff val="15000"/>
                </a:schemeClr>
              </a:solidFill>
              <a:latin typeface="+mn-lt"/>
            </a:endParaRPr>
          </a:p>
        </p:txBody>
      </p:sp>
      <p:grpSp>
        <p:nvGrpSpPr>
          <p:cNvPr id="71" name="Group 70"/>
          <p:cNvGrpSpPr/>
          <p:nvPr/>
        </p:nvGrpSpPr>
        <p:grpSpPr>
          <a:xfrm>
            <a:off x="4953000" y="7538"/>
            <a:ext cx="4667250" cy="1516462"/>
            <a:chOff x="4953000" y="7538"/>
            <a:chExt cx="4667250" cy="1516462"/>
          </a:xfrm>
        </p:grpSpPr>
        <p:pic>
          <p:nvPicPr>
            <p:cNvPr id="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Box 76"/>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78" name="TextBox 77"/>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79" name="TextBox 78"/>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80" name="TextBox 79"/>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82" name="Rectangle 81"/>
          <p:cNvSpPr/>
          <p:nvPr/>
        </p:nvSpPr>
        <p:spPr>
          <a:xfrm>
            <a:off x="7699440" y="152400"/>
            <a:ext cx="1885559" cy="9599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2068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000"/>
            <a:ext cx="4495800" cy="1006474"/>
          </a:xfrm>
        </p:spPr>
        <p:txBody>
          <a:bodyPr/>
          <a:lstStyle/>
          <a:p>
            <a:r>
              <a:rPr lang="en-US" dirty="0" smtClean="0">
                <a:solidFill>
                  <a:schemeClr val="accent1"/>
                </a:solidFill>
              </a:rPr>
              <a:t>Further analyze data </a:t>
            </a:r>
            <a:r>
              <a:rPr lang="en-US" dirty="0">
                <a:solidFill>
                  <a:schemeClr val="accent1"/>
                </a:solidFill>
              </a:rPr>
              <a:t>fields with strong correlations </a:t>
            </a:r>
            <a:r>
              <a:rPr lang="en-US" dirty="0" smtClean="0">
                <a:solidFill>
                  <a:schemeClr val="accent1"/>
                </a:solidFill>
              </a:rPr>
              <a:t>to </a:t>
            </a:r>
            <a:r>
              <a:rPr lang="en-US" dirty="0">
                <a:solidFill>
                  <a:schemeClr val="accent1"/>
                </a:solidFill>
              </a:rPr>
              <a:t>create </a:t>
            </a:r>
            <a:r>
              <a:rPr lang="en-US" dirty="0" smtClean="0">
                <a:solidFill>
                  <a:schemeClr val="accent1"/>
                </a:solidFill>
              </a:rPr>
              <a:t>the basis for predictive </a:t>
            </a:r>
            <a:r>
              <a:rPr lang="en-US" dirty="0">
                <a:solidFill>
                  <a:schemeClr val="accent1"/>
                </a:solidFill>
              </a:rPr>
              <a:t>models</a:t>
            </a:r>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solidFill>
                  <a:srgbClr val="002776"/>
                </a:solidFill>
              </a:rPr>
              <a:pPr/>
              <a:t>18</a:t>
            </a:fld>
            <a:endParaRPr lang="en-US" dirty="0">
              <a:solidFill>
                <a:srgbClr val="002776"/>
              </a:solidFill>
            </a:endParaRPr>
          </a:p>
        </p:txBody>
      </p:sp>
      <p:pic>
        <p:nvPicPr>
          <p:cNvPr id="2050" name="Picture 2" descr="C:\Users\miccheung\Desktop\EE\correl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28" y="1562100"/>
            <a:ext cx="8896351" cy="461010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953000" y="7538"/>
            <a:ext cx="4667250" cy="1516462"/>
            <a:chOff x="4953000" y="7538"/>
            <a:chExt cx="4667250" cy="1516462"/>
          </a:xfrm>
        </p:grpSpPr>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29" name="TextBox 28"/>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30" name="TextBox 29"/>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31" name="TextBox 30"/>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32" name="Rectangle 31"/>
          <p:cNvSpPr/>
          <p:nvPr/>
        </p:nvSpPr>
        <p:spPr>
          <a:xfrm>
            <a:off x="7699440" y="152400"/>
            <a:ext cx="1885559" cy="9599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830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000"/>
            <a:ext cx="4516791" cy="1006474"/>
          </a:xfrm>
        </p:spPr>
        <p:txBody>
          <a:bodyPr/>
          <a:lstStyle/>
          <a:p>
            <a:r>
              <a:rPr lang="en-US" dirty="0" smtClean="0">
                <a:solidFill>
                  <a:schemeClr val="accent1"/>
                </a:solidFill>
              </a:rPr>
              <a:t>Calculate predictive model results using numerous correlations across structured and unstructured data</a:t>
            </a:r>
            <a:endParaRPr lang="en-US" dirty="0">
              <a:solidFill>
                <a:schemeClr val="accent1"/>
              </a:solidFill>
            </a:endParaRPr>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19</a:t>
            </a:fld>
            <a:endParaRPr lang="en-US" dirty="0"/>
          </a:p>
        </p:txBody>
      </p:sp>
      <mc:AlternateContent xmlns:mc="http://schemas.openxmlformats.org/markup-compatibility/2006" xmlns:a14="http://schemas.microsoft.com/office/drawing/2010/main">
        <mc:Choice Requires="a14">
          <p:sp>
            <p:nvSpPr>
              <p:cNvPr id="22" name="Text Placeholder 1"/>
              <p:cNvSpPr txBox="1">
                <a:spLocks/>
              </p:cNvSpPr>
              <p:nvPr/>
            </p:nvSpPr>
            <p:spPr bwMode="gray">
              <a:xfrm>
                <a:off x="4905481" y="5113695"/>
                <a:ext cx="5533919" cy="113470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lnSpc>
                    <a:spcPct val="106000"/>
                  </a:lnSpc>
                  <a:spcBef>
                    <a:spcPct val="80000"/>
                  </a:spcBef>
                  <a:spcAft>
                    <a:spcPct val="0"/>
                  </a:spcAft>
                  <a:buClr>
                    <a:schemeClr val="tx1"/>
                  </a:buClr>
                  <a:buSzPct val="80000"/>
                  <a:buNone/>
                  <a:defRPr sz="1100">
                    <a:solidFill>
                      <a:schemeClr val="tx1"/>
                    </a:solidFill>
                    <a:latin typeface="+mn-lt"/>
                    <a:ea typeface="+mn-ea"/>
                    <a:cs typeface="+mn-cs"/>
                  </a:defRPr>
                </a:lvl1pPr>
                <a:lvl2pPr marL="169863" indent="-168275" algn="l" rtl="0" eaLnBrk="1" fontAlgn="base" hangingPunct="1">
                  <a:lnSpc>
                    <a:spcPct val="106000"/>
                  </a:lnSpc>
                  <a:spcBef>
                    <a:spcPct val="80000"/>
                  </a:spcBef>
                  <a:spcAft>
                    <a:spcPct val="0"/>
                  </a:spcAft>
                  <a:buClr>
                    <a:schemeClr val="tx1"/>
                  </a:buClr>
                  <a:buFont typeface="Wingdings 2" pitchFamily="18" charset="2"/>
                  <a:buChar char="¡"/>
                  <a:defRPr sz="1100">
                    <a:solidFill>
                      <a:schemeClr val="tx1"/>
                    </a:solidFill>
                    <a:latin typeface="+mn-lt"/>
                  </a:defRPr>
                </a:lvl2pPr>
                <a:lvl3pPr marL="344488" indent="-173038" algn="l" rtl="0" eaLnBrk="1" fontAlgn="base" hangingPunct="1">
                  <a:lnSpc>
                    <a:spcPct val="106000"/>
                  </a:lnSpc>
                  <a:spcBef>
                    <a:spcPct val="40000"/>
                  </a:spcBef>
                  <a:spcAft>
                    <a:spcPct val="0"/>
                  </a:spcAft>
                  <a:buClr>
                    <a:schemeClr val="tx1"/>
                  </a:buClr>
                  <a:buFont typeface="Arial" charset="0"/>
                  <a:buChar char="–"/>
                  <a:defRPr sz="1000">
                    <a:solidFill>
                      <a:schemeClr val="tx1"/>
                    </a:solidFill>
                    <a:latin typeface="+mn-lt"/>
                  </a:defRPr>
                </a:lvl3pPr>
                <a:lvl4pPr marL="517525" indent="-171450" algn="l" rtl="0" eaLnBrk="1" fontAlgn="base" hangingPunct="1">
                  <a:lnSpc>
                    <a:spcPct val="106000"/>
                  </a:lnSpc>
                  <a:spcBef>
                    <a:spcPct val="20000"/>
                  </a:spcBef>
                  <a:spcAft>
                    <a:spcPct val="0"/>
                  </a:spcAft>
                  <a:buClr>
                    <a:schemeClr val="tx1"/>
                  </a:buClr>
                  <a:buChar char="•"/>
                  <a:defRPr sz="1000">
                    <a:solidFill>
                      <a:schemeClr val="tx1"/>
                    </a:solidFill>
                    <a:latin typeface="+mn-lt"/>
                  </a:defRPr>
                </a:lvl4pPr>
                <a:lvl5pPr marL="1446213" indent="-236538" algn="l" rtl="0" eaLnBrk="1" fontAlgn="base" hangingPunct="1">
                  <a:spcBef>
                    <a:spcPct val="20000"/>
                  </a:spcBef>
                  <a:spcAft>
                    <a:spcPct val="0"/>
                  </a:spcAft>
                  <a:buClr>
                    <a:schemeClr val="tx1"/>
                  </a:buClr>
                  <a:buChar char="–"/>
                  <a:defRPr sz="1200">
                    <a:solidFill>
                      <a:schemeClr val="tx1"/>
                    </a:solidFill>
                    <a:latin typeface="+mn-lt"/>
                  </a:defRPr>
                </a:lvl5pPr>
                <a:lvl6pPr marL="1903413" indent="-236538" algn="l" rtl="0" eaLnBrk="1" fontAlgn="base" hangingPunct="1">
                  <a:spcBef>
                    <a:spcPct val="20000"/>
                  </a:spcBef>
                  <a:spcAft>
                    <a:spcPct val="0"/>
                  </a:spcAft>
                  <a:buClr>
                    <a:schemeClr val="tx1"/>
                  </a:buClr>
                  <a:buChar char="–"/>
                  <a:defRPr sz="1200">
                    <a:solidFill>
                      <a:schemeClr val="tx1"/>
                    </a:solidFill>
                    <a:latin typeface="+mn-lt"/>
                  </a:defRPr>
                </a:lvl6pPr>
                <a:lvl7pPr marL="2360613" indent="-236538" algn="l" rtl="0" eaLnBrk="1" fontAlgn="base" hangingPunct="1">
                  <a:spcBef>
                    <a:spcPct val="20000"/>
                  </a:spcBef>
                  <a:spcAft>
                    <a:spcPct val="0"/>
                  </a:spcAft>
                  <a:buClr>
                    <a:schemeClr val="tx1"/>
                  </a:buClr>
                  <a:buChar char="–"/>
                  <a:defRPr sz="1200">
                    <a:solidFill>
                      <a:schemeClr val="tx1"/>
                    </a:solidFill>
                    <a:latin typeface="+mn-lt"/>
                  </a:defRPr>
                </a:lvl7pPr>
                <a:lvl8pPr marL="2817813" indent="-236538" algn="l" rtl="0" eaLnBrk="1" fontAlgn="base" hangingPunct="1">
                  <a:spcBef>
                    <a:spcPct val="20000"/>
                  </a:spcBef>
                  <a:spcAft>
                    <a:spcPct val="0"/>
                  </a:spcAft>
                  <a:buClr>
                    <a:schemeClr val="tx1"/>
                  </a:buClr>
                  <a:buChar char="–"/>
                  <a:defRPr sz="1200">
                    <a:solidFill>
                      <a:schemeClr val="tx1"/>
                    </a:solidFill>
                    <a:latin typeface="+mn-lt"/>
                  </a:defRPr>
                </a:lvl8pPr>
                <a:lvl9pPr marL="3275013" indent="-236538" algn="l" rtl="0" eaLnBrk="1" fontAlgn="base" hangingPunct="1">
                  <a:spcBef>
                    <a:spcPct val="20000"/>
                  </a:spcBef>
                  <a:spcAft>
                    <a:spcPct val="0"/>
                  </a:spcAft>
                  <a:buClr>
                    <a:schemeClr val="tx1"/>
                  </a:buClr>
                  <a:buChar char="–"/>
                  <a:defRPr sz="1200">
                    <a:solidFill>
                      <a:schemeClr val="tx1"/>
                    </a:solidFill>
                    <a:latin typeface="+mn-lt"/>
                  </a:defRPr>
                </a:lvl9pPr>
              </a:lstStyle>
              <a:p>
                <a:pPr defTabSz="914404">
                  <a:lnSpc>
                    <a:spcPct val="100000"/>
                  </a:lnSpc>
                  <a:spcBef>
                    <a:spcPts val="600"/>
                  </a:spcBef>
                  <a:spcAft>
                    <a:spcPts val="0"/>
                  </a:spcAft>
                  <a:buClr>
                    <a:srgbClr val="000000"/>
                  </a:buClr>
                </a:pPr>
                <a:r>
                  <a:rPr lang="en-US" sz="2000" spc="100" dirty="0" smtClean="0">
                    <a:solidFill>
                      <a:schemeClr val="accent1"/>
                    </a:solidFill>
                    <a:latin typeface="Cambria Math" pitchFamily="18" charset="0"/>
                    <a:ea typeface="Cambria Math" pitchFamily="18" charset="0"/>
                  </a:rPr>
                  <a:t>Y= b + </a:t>
                </a:r>
                <a14:m>
                  <m:oMath xmlns:m="http://schemas.openxmlformats.org/officeDocument/2006/math">
                    <m:nary>
                      <m:naryPr>
                        <m:chr m:val="∑"/>
                        <m:ctrlPr>
                          <a:rPr lang="pt-BR" sz="2000" i="1" spc="100" smtClean="0">
                            <a:solidFill>
                              <a:schemeClr val="accent1"/>
                            </a:solidFill>
                            <a:latin typeface="Cambria Math" panose="02040503050406030204" pitchFamily="18" charset="0"/>
                            <a:ea typeface="Cambria Math" pitchFamily="18" charset="0"/>
                          </a:rPr>
                        </m:ctrlPr>
                      </m:naryPr>
                      <m:sub>
                        <m:r>
                          <m:rPr>
                            <m:brk m:alnAt="23"/>
                          </m:rPr>
                          <a:rPr lang="en-US" sz="2000" i="1" spc="100" smtClean="0">
                            <a:solidFill>
                              <a:schemeClr val="accent1"/>
                            </a:solidFill>
                            <a:latin typeface="Cambria Math" pitchFamily="18" charset="0"/>
                            <a:ea typeface="Cambria Math" pitchFamily="18" charset="0"/>
                          </a:rPr>
                          <m:t>𝑖</m:t>
                        </m:r>
                        <m:r>
                          <a:rPr lang="pt-BR" sz="2000" i="1" spc="100" smtClean="0">
                            <a:solidFill>
                              <a:schemeClr val="accent1"/>
                            </a:solidFill>
                            <a:latin typeface="Cambria Math" pitchFamily="18" charset="0"/>
                            <a:ea typeface="Cambria Math" pitchFamily="18" charset="0"/>
                          </a:rPr>
                          <m:t>=0</m:t>
                        </m:r>
                      </m:sub>
                      <m:sup>
                        <m:r>
                          <a:rPr lang="pt-BR" sz="2000" i="1" spc="100" smtClean="0">
                            <a:solidFill>
                              <a:schemeClr val="accent1"/>
                            </a:solidFill>
                            <a:latin typeface="Cambria Math" pitchFamily="18" charset="0"/>
                            <a:ea typeface="Cambria Math" pitchFamily="18" charset="0"/>
                          </a:rPr>
                          <m:t>𝑛</m:t>
                        </m:r>
                      </m:sup>
                      <m:e>
                        <m:sSub>
                          <m:sSubPr>
                            <m:ctrlPr>
                              <a:rPr lang="pt-BR" sz="2000" i="1" spc="100" smtClean="0">
                                <a:solidFill>
                                  <a:schemeClr val="accent1"/>
                                </a:solidFill>
                                <a:latin typeface="Cambria Math" pitchFamily="18" charset="0"/>
                                <a:ea typeface="Cambria Math" pitchFamily="18" charset="0"/>
                              </a:rPr>
                            </m:ctrlPr>
                          </m:sSubPr>
                          <m:e>
                            <m:r>
                              <a:rPr lang="en-US" sz="2000" i="1" spc="100" smtClean="0">
                                <a:solidFill>
                                  <a:schemeClr val="accent1"/>
                                </a:solidFill>
                                <a:latin typeface="Cambria Math" pitchFamily="18" charset="0"/>
                                <a:ea typeface="Cambria Math" pitchFamily="18" charset="0"/>
                              </a:rPr>
                              <m:t>𝑎</m:t>
                            </m:r>
                          </m:e>
                          <m:sub>
                            <m:r>
                              <a:rPr lang="en-US" sz="2000" i="1" spc="100" smtClean="0">
                                <a:solidFill>
                                  <a:schemeClr val="accent1"/>
                                </a:solidFill>
                                <a:latin typeface="Cambria Math" pitchFamily="18" charset="0"/>
                                <a:ea typeface="Cambria Math" pitchFamily="18" charset="0"/>
                              </a:rPr>
                              <m:t>𝑖</m:t>
                            </m:r>
                          </m:sub>
                        </m:sSub>
                        <m:sSub>
                          <m:sSubPr>
                            <m:ctrlPr>
                              <a:rPr lang="en-US" sz="2000" i="1" spc="100" smtClean="0">
                                <a:solidFill>
                                  <a:schemeClr val="accent1"/>
                                </a:solidFill>
                                <a:latin typeface="Cambria Math" panose="02040503050406030204" pitchFamily="18" charset="0"/>
                                <a:ea typeface="Cambria Math" pitchFamily="18" charset="0"/>
                              </a:rPr>
                            </m:ctrlPr>
                          </m:sSubPr>
                          <m:e>
                            <m:r>
                              <a:rPr lang="en-US" sz="2000" i="1" spc="100" smtClean="0">
                                <a:solidFill>
                                  <a:schemeClr val="accent1"/>
                                </a:solidFill>
                                <a:latin typeface="Cambria Math"/>
                                <a:ea typeface="Cambria Math" pitchFamily="18" charset="0"/>
                              </a:rPr>
                              <m:t>𝑥</m:t>
                            </m:r>
                          </m:e>
                          <m:sub>
                            <m:r>
                              <a:rPr lang="en-US" sz="2000" i="1" spc="100" smtClean="0">
                                <a:solidFill>
                                  <a:schemeClr val="accent1"/>
                                </a:solidFill>
                                <a:latin typeface="Cambria Math"/>
                                <a:ea typeface="Cambria Math" pitchFamily="18" charset="0"/>
                              </a:rPr>
                              <m:t>𝑖</m:t>
                            </m:r>
                          </m:sub>
                        </m:sSub>
                      </m:e>
                    </m:nary>
                  </m:oMath>
                </a14:m>
                <a:r>
                  <a:rPr lang="en-US" sz="2000" spc="100" dirty="0" smtClean="0">
                    <a:solidFill>
                      <a:schemeClr val="accent1"/>
                    </a:solidFill>
                    <a:latin typeface="Cambria Math" pitchFamily="18" charset="0"/>
                    <a:ea typeface="Cambria Math" pitchFamily="18" charset="0"/>
                  </a:rPr>
                  <a:t>, </a:t>
                </a:r>
                <a14:m>
                  <m:oMath xmlns:m="http://schemas.openxmlformats.org/officeDocument/2006/math">
                    <m:sSub>
                      <m:sSubPr>
                        <m:ctrlPr>
                          <a:rPr lang="en-US" sz="2000" i="1" spc="100">
                            <a:solidFill>
                              <a:schemeClr val="accent1"/>
                            </a:solidFill>
                            <a:latin typeface="Cambria Math" panose="02040503050406030204" pitchFamily="18" charset="0"/>
                            <a:ea typeface="Cambria Math" pitchFamily="18" charset="0"/>
                          </a:rPr>
                        </m:ctrlPr>
                      </m:sSubPr>
                      <m:e>
                        <m:r>
                          <a:rPr lang="en-US" sz="2000" i="1" spc="100">
                            <a:solidFill>
                              <a:schemeClr val="accent1"/>
                            </a:solidFill>
                            <a:latin typeface="Cambria Math"/>
                            <a:ea typeface="Cambria Math" pitchFamily="18" charset="0"/>
                          </a:rPr>
                          <m:t>𝑥</m:t>
                        </m:r>
                      </m:e>
                      <m:sub>
                        <m:r>
                          <a:rPr lang="en-US" sz="2000" i="1" spc="100">
                            <a:solidFill>
                              <a:schemeClr val="accent1"/>
                            </a:solidFill>
                            <a:latin typeface="Cambria Math"/>
                            <a:ea typeface="Cambria Math" pitchFamily="18" charset="0"/>
                          </a:rPr>
                          <m:t>𝑖</m:t>
                        </m:r>
                      </m:sub>
                    </m:sSub>
                  </m:oMath>
                </a14:m>
                <a:r>
                  <a:rPr lang="en-US" sz="2000" spc="100" dirty="0" smtClean="0">
                    <a:solidFill>
                      <a:schemeClr val="accent1"/>
                    </a:solidFill>
                    <a:latin typeface="Cambria Math" pitchFamily="18" charset="0"/>
                    <a:ea typeface="Cambria Math" pitchFamily="18" charset="0"/>
                  </a:rPr>
                  <a:t>=0,1 ; </a:t>
                </a:r>
                <a:r>
                  <a:rPr lang="en-US" sz="2000" spc="100" dirty="0">
                    <a:solidFill>
                      <a:schemeClr val="accent1"/>
                    </a:solidFill>
                    <a:latin typeface="Cambria Math" pitchFamily="18" charset="0"/>
                    <a:ea typeface="Cambria Math" pitchFamily="18" charset="0"/>
                  </a:rPr>
                  <a:t>Cost = </a:t>
                </a:r>
                <a14:m>
                  <m:oMath xmlns:m="http://schemas.openxmlformats.org/officeDocument/2006/math">
                    <m:sSup>
                      <m:sSupPr>
                        <m:ctrlPr>
                          <a:rPr lang="en-US" sz="2000" i="1" spc="100">
                            <a:solidFill>
                              <a:schemeClr val="accent1"/>
                            </a:solidFill>
                            <a:latin typeface="Cambria Math" panose="02040503050406030204" pitchFamily="18" charset="0"/>
                            <a:ea typeface="Cambria Math" pitchFamily="18" charset="0"/>
                          </a:rPr>
                        </m:ctrlPr>
                      </m:sSupPr>
                      <m:e>
                        <m:r>
                          <a:rPr lang="en-US" sz="2000" i="1" spc="100">
                            <a:solidFill>
                              <a:schemeClr val="accent1"/>
                            </a:solidFill>
                            <a:latin typeface="Cambria Math"/>
                            <a:ea typeface="Cambria Math" pitchFamily="18" charset="0"/>
                          </a:rPr>
                          <m:t>𝑒</m:t>
                        </m:r>
                      </m:e>
                      <m:sup>
                        <m:r>
                          <a:rPr lang="en-US" sz="2000" i="1" spc="100">
                            <a:solidFill>
                              <a:schemeClr val="accent1"/>
                            </a:solidFill>
                            <a:latin typeface="Cambria Math"/>
                            <a:ea typeface="Cambria Math" pitchFamily="18" charset="0"/>
                          </a:rPr>
                          <m:t>𝑌</m:t>
                        </m:r>
                      </m:sup>
                    </m:sSup>
                  </m:oMath>
                </a14:m>
                <a:endParaRPr lang="en-US" sz="2000" spc="100" dirty="0" smtClean="0">
                  <a:solidFill>
                    <a:schemeClr val="accent1"/>
                  </a:solidFill>
                  <a:latin typeface="Cambria Math" pitchFamily="18" charset="0"/>
                  <a:ea typeface="Cambria Math" pitchFamily="18" charset="0"/>
                </a:endParaRPr>
              </a:p>
              <a:p>
                <a:pPr defTabSz="914404">
                  <a:lnSpc>
                    <a:spcPct val="100000"/>
                  </a:lnSpc>
                  <a:spcBef>
                    <a:spcPts val="600"/>
                  </a:spcBef>
                  <a:spcAft>
                    <a:spcPts val="0"/>
                  </a:spcAft>
                  <a:buClr>
                    <a:srgbClr val="000000"/>
                  </a:buClr>
                </a:pPr>
                <a:r>
                  <a:rPr lang="en-US" sz="2000" spc="100" dirty="0" smtClean="0">
                    <a:solidFill>
                      <a:schemeClr val="accent1"/>
                    </a:solidFill>
                    <a:latin typeface="Cambria Math" pitchFamily="18" charset="0"/>
                    <a:ea typeface="Cambria Math" pitchFamily="18" charset="0"/>
                  </a:rPr>
                  <a:t> </a:t>
                </a:r>
                <a14:m>
                  <m:oMath xmlns:m="http://schemas.openxmlformats.org/officeDocument/2006/math">
                    <m:sSub>
                      <m:sSubPr>
                        <m:ctrlPr>
                          <a:rPr lang="pt-BR" sz="2000" i="1" spc="100">
                            <a:solidFill>
                              <a:schemeClr val="accent1"/>
                            </a:solidFill>
                            <a:latin typeface="Cambria Math" panose="02040503050406030204" pitchFamily="18" charset="0"/>
                            <a:ea typeface="Cambria Math" pitchFamily="18" charset="0"/>
                          </a:rPr>
                        </m:ctrlPr>
                      </m:sSubPr>
                      <m:e>
                        <m:r>
                          <a:rPr lang="en-US" sz="2000" i="1" spc="100">
                            <a:solidFill>
                              <a:schemeClr val="accent1"/>
                            </a:solidFill>
                            <a:latin typeface="Cambria Math" pitchFamily="18" charset="0"/>
                            <a:ea typeface="Cambria Math" pitchFamily="18" charset="0"/>
                          </a:rPr>
                          <m:t>𝑎</m:t>
                        </m:r>
                      </m:e>
                      <m:sub>
                        <m:r>
                          <a:rPr lang="en-US" sz="2000" i="1" spc="100">
                            <a:solidFill>
                              <a:schemeClr val="accent1"/>
                            </a:solidFill>
                            <a:latin typeface="Cambria Math" pitchFamily="18" charset="0"/>
                            <a:ea typeface="Cambria Math" pitchFamily="18" charset="0"/>
                          </a:rPr>
                          <m:t>𝑖</m:t>
                        </m:r>
                      </m:sub>
                    </m:sSub>
                    <m:r>
                      <a:rPr lang="en-US" sz="2000" spc="100" smtClean="0">
                        <a:solidFill>
                          <a:schemeClr val="accent1"/>
                        </a:solidFill>
                        <a:latin typeface="Cambria Math"/>
                        <a:ea typeface="Cambria Math" pitchFamily="18" charset="0"/>
                      </a:rPr>
                      <m:t>=</m:t>
                    </m:r>
                    <m:r>
                      <m:rPr>
                        <m:sty m:val="p"/>
                      </m:rPr>
                      <a:rPr lang="en-US" sz="2000" spc="100" smtClean="0">
                        <a:solidFill>
                          <a:schemeClr val="accent1"/>
                        </a:solidFill>
                        <a:latin typeface="Cambria Math"/>
                        <a:ea typeface="Cambria Math" pitchFamily="18" charset="0"/>
                      </a:rPr>
                      <m:t>coef</m:t>
                    </m:r>
                    <m:r>
                      <a:rPr lang="en-US" sz="2000" spc="100" smtClean="0">
                        <a:solidFill>
                          <a:schemeClr val="accent1"/>
                        </a:solidFill>
                        <a:latin typeface="Cambria Math"/>
                        <a:ea typeface="Cambria Math" pitchFamily="18" charset="0"/>
                      </a:rPr>
                      <m:t> </m:t>
                    </m:r>
                    <m:r>
                      <m:rPr>
                        <m:sty m:val="p"/>
                      </m:rPr>
                      <a:rPr lang="en-US" sz="2000" spc="100" smtClean="0">
                        <a:solidFill>
                          <a:schemeClr val="accent1"/>
                        </a:solidFill>
                        <a:latin typeface="Cambria Math"/>
                        <a:ea typeface="Cambria Math" pitchFamily="18" charset="0"/>
                      </a:rPr>
                      <m:t>of</m:t>
                    </m:r>
                    <m:r>
                      <a:rPr lang="en-US" sz="2000" spc="100" smtClean="0">
                        <a:solidFill>
                          <a:schemeClr val="accent1"/>
                        </a:solidFill>
                        <a:latin typeface="Cambria Math"/>
                        <a:ea typeface="Cambria Math" pitchFamily="18" charset="0"/>
                      </a:rPr>
                      <m:t> </m:t>
                    </m:r>
                    <m:r>
                      <m:rPr>
                        <m:sty m:val="p"/>
                      </m:rPr>
                      <a:rPr lang="en-US" sz="2000" spc="100" smtClean="0">
                        <a:solidFill>
                          <a:schemeClr val="accent1"/>
                        </a:solidFill>
                        <a:latin typeface="Cambria Math"/>
                        <a:ea typeface="Cambria Math" pitchFamily="18" charset="0"/>
                      </a:rPr>
                      <m:t>variable</m:t>
                    </m:r>
                    <m:sSub>
                      <m:sSubPr>
                        <m:ctrlPr>
                          <a:rPr lang="en-US" sz="2000" i="1" spc="100">
                            <a:solidFill>
                              <a:schemeClr val="accent1"/>
                            </a:solidFill>
                            <a:latin typeface="Cambria Math" panose="02040503050406030204" pitchFamily="18" charset="0"/>
                            <a:ea typeface="Cambria Math" pitchFamily="18" charset="0"/>
                          </a:rPr>
                        </m:ctrlPr>
                      </m:sSubPr>
                      <m:e>
                        <m:r>
                          <a:rPr lang="en-US" sz="2000" i="1" spc="100" smtClean="0">
                            <a:solidFill>
                              <a:schemeClr val="accent1"/>
                            </a:solidFill>
                            <a:latin typeface="Cambria Math"/>
                            <a:ea typeface="Cambria Math" pitchFamily="18" charset="0"/>
                          </a:rPr>
                          <m:t> </m:t>
                        </m:r>
                        <m:r>
                          <a:rPr lang="en-US" sz="2000" i="1" spc="100">
                            <a:solidFill>
                              <a:schemeClr val="accent1"/>
                            </a:solidFill>
                            <a:latin typeface="Cambria Math"/>
                            <a:ea typeface="Cambria Math" pitchFamily="18" charset="0"/>
                          </a:rPr>
                          <m:t>𝑥</m:t>
                        </m:r>
                      </m:e>
                      <m:sub>
                        <m:r>
                          <a:rPr lang="en-US" sz="2000" i="1" spc="100">
                            <a:solidFill>
                              <a:schemeClr val="accent1"/>
                            </a:solidFill>
                            <a:latin typeface="Cambria Math"/>
                            <a:ea typeface="Cambria Math" pitchFamily="18" charset="0"/>
                          </a:rPr>
                          <m:t>𝑖</m:t>
                        </m:r>
                      </m:sub>
                    </m:sSub>
                  </m:oMath>
                </a14:m>
                <a:endParaRPr lang="en-US" sz="2000" spc="100" dirty="0" smtClean="0">
                  <a:solidFill>
                    <a:schemeClr val="accent1"/>
                  </a:solidFill>
                  <a:latin typeface="Cambria Math" pitchFamily="18" charset="0"/>
                  <a:ea typeface="Cambria Math" pitchFamily="18" charset="0"/>
                </a:endParaRPr>
              </a:p>
              <a:p>
                <a:pPr defTabSz="914404">
                  <a:lnSpc>
                    <a:spcPct val="100000"/>
                  </a:lnSpc>
                  <a:spcBef>
                    <a:spcPts val="600"/>
                  </a:spcBef>
                  <a:spcAft>
                    <a:spcPts val="0"/>
                  </a:spcAft>
                  <a:buClr>
                    <a:srgbClr val="000000"/>
                  </a:buClr>
                </a:pPr>
                <a:r>
                  <a:rPr lang="en-US" sz="2000" spc="100" dirty="0" smtClean="0">
                    <a:solidFill>
                      <a:schemeClr val="accent1"/>
                    </a:solidFill>
                    <a:latin typeface="Cambria Math" pitchFamily="18" charset="0"/>
                    <a:ea typeface="Cambria Math" pitchFamily="18" charset="0"/>
                  </a:rPr>
                  <a:t> b=intercept</a:t>
                </a:r>
                <a:endParaRPr lang="en-US" sz="1200" spc="100" dirty="0" smtClean="0">
                  <a:solidFill>
                    <a:schemeClr val="accent1"/>
                  </a:solidFill>
                  <a:latin typeface="Cambria Math" pitchFamily="18" charset="0"/>
                  <a:ea typeface="Cambria Math" pitchFamily="18" charset="0"/>
                </a:endParaRPr>
              </a:p>
            </p:txBody>
          </p:sp>
        </mc:Choice>
        <mc:Fallback xmlns="">
          <p:sp>
            <p:nvSpPr>
              <p:cNvPr id="22" name="Text Placeholder 1"/>
              <p:cNvSpPr txBox="1">
                <a:spLocks noRot="1" noChangeAspect="1" noMove="1" noResize="1" noEditPoints="1" noAdjustHandles="1" noChangeArrowheads="1" noChangeShapeType="1" noTextEdit="1"/>
              </p:cNvSpPr>
              <p:nvPr/>
            </p:nvSpPr>
            <p:spPr bwMode="gray">
              <a:xfrm>
                <a:off x="4905481" y="5113695"/>
                <a:ext cx="5533919" cy="1134705"/>
              </a:xfrm>
              <a:prstGeom prst="rect">
                <a:avLst/>
              </a:prstGeom>
              <a:blipFill rotWithShape="1">
                <a:blip r:embed="rId2"/>
                <a:stretch>
                  <a:fillRect l="-2863" t="-47312" b="-7527"/>
                </a:stretch>
              </a:blipFill>
              <a:ln w="9525" algn="ctr">
                <a:noFill/>
                <a:miter lim="800000"/>
                <a:headEnd/>
                <a:tailEnd/>
              </a:ln>
            </p:spPr>
            <p:txBody>
              <a:bodyPr/>
              <a:lstStyle/>
              <a:p>
                <a:r>
                  <a:rPr lang="en-US">
                    <a:noFill/>
                  </a:rPr>
                  <a:t> </a:t>
                </a:r>
              </a:p>
            </p:txBody>
          </p:sp>
        </mc:Fallback>
      </mc:AlternateContent>
      <p:grpSp>
        <p:nvGrpSpPr>
          <p:cNvPr id="23" name="Group 3"/>
          <p:cNvGrpSpPr>
            <a:grpSpLocks noChangeAspect="1"/>
          </p:cNvGrpSpPr>
          <p:nvPr/>
        </p:nvGrpSpPr>
        <p:grpSpPr bwMode="auto">
          <a:xfrm>
            <a:off x="5118454" y="2252521"/>
            <a:ext cx="3708270" cy="2050206"/>
            <a:chOff x="384" y="1248"/>
            <a:chExt cx="4992" cy="2208"/>
          </a:xfrm>
        </p:grpSpPr>
        <p:sp>
          <p:nvSpPr>
            <p:cNvPr id="24" name="Freeform 4"/>
            <p:cNvSpPr>
              <a:spLocks noChangeAspect="1"/>
            </p:cNvSpPr>
            <p:nvPr/>
          </p:nvSpPr>
          <p:spPr bwMode="auto">
            <a:xfrm>
              <a:off x="384" y="1248"/>
              <a:ext cx="2496" cy="2208"/>
            </a:xfrm>
            <a:custGeom>
              <a:avLst/>
              <a:gdLst>
                <a:gd name="T0" fmla="*/ 0 w 2496"/>
                <a:gd name="T1" fmla="*/ 12207 h 1440"/>
                <a:gd name="T2" fmla="*/ 1200 w 2496"/>
                <a:gd name="T3" fmla="*/ 9359 h 1440"/>
                <a:gd name="T4" fmla="*/ 2112 w 2496"/>
                <a:gd name="T5" fmla="*/ 1627 h 1440"/>
                <a:gd name="T6" fmla="*/ 2496 w 2496"/>
                <a:gd name="T7" fmla="*/ 0 h 1440"/>
                <a:gd name="T8" fmla="*/ 0 60000 65536"/>
                <a:gd name="T9" fmla="*/ 0 60000 65536"/>
                <a:gd name="T10" fmla="*/ 0 60000 65536"/>
                <a:gd name="T11" fmla="*/ 0 60000 65536"/>
                <a:gd name="T12" fmla="*/ 0 w 2496"/>
                <a:gd name="T13" fmla="*/ 0 h 1440"/>
                <a:gd name="T14" fmla="*/ 2496 w 2496"/>
                <a:gd name="T15" fmla="*/ 1440 h 1440"/>
              </a:gdLst>
              <a:ahLst/>
              <a:cxnLst>
                <a:cxn ang="T8">
                  <a:pos x="T0" y="T1"/>
                </a:cxn>
                <a:cxn ang="T9">
                  <a:pos x="T2" y="T3"/>
                </a:cxn>
                <a:cxn ang="T10">
                  <a:pos x="T4" y="T5"/>
                </a:cxn>
                <a:cxn ang="T11">
                  <a:pos x="T6" y="T7"/>
                </a:cxn>
              </a:cxnLst>
              <a:rect l="T12" t="T13" r="T14" b="T15"/>
              <a:pathLst>
                <a:path w="2496" h="1440">
                  <a:moveTo>
                    <a:pt x="0" y="1440"/>
                  </a:moveTo>
                  <a:cubicBezTo>
                    <a:pt x="424" y="1376"/>
                    <a:pt x="848" y="1312"/>
                    <a:pt x="1200" y="1104"/>
                  </a:cubicBezTo>
                  <a:cubicBezTo>
                    <a:pt x="1552" y="896"/>
                    <a:pt x="1896" y="376"/>
                    <a:pt x="2112" y="192"/>
                  </a:cubicBezTo>
                  <a:cubicBezTo>
                    <a:pt x="2328" y="8"/>
                    <a:pt x="2412" y="4"/>
                    <a:pt x="2496" y="0"/>
                  </a:cubicBezTo>
                </a:path>
              </a:pathLst>
            </a:custGeom>
            <a:noFill/>
            <a:ln w="28575">
              <a:solidFill>
                <a:schemeClr val="accent3"/>
              </a:solidFill>
              <a:round/>
              <a:headEnd/>
              <a:tailEnd/>
            </a:ln>
          </p:spPr>
          <p:txBody>
            <a:bodyPr wrap="none" anchor="ctr"/>
            <a:lstStyle/>
            <a:p>
              <a:pPr algn="ctr" eaLnBrk="1" hangingPunct="1">
                <a:spcBef>
                  <a:spcPct val="20000"/>
                </a:spcBef>
              </a:pPr>
              <a:endParaRPr lang="en-GB" sz="1100" b="1">
                <a:solidFill>
                  <a:srgbClr val="002776"/>
                </a:solidFill>
                <a:ea typeface="+mn-ea"/>
                <a:cs typeface="Arial" pitchFamily="34" charset="0"/>
              </a:endParaRPr>
            </a:p>
          </p:txBody>
        </p:sp>
        <p:sp>
          <p:nvSpPr>
            <p:cNvPr id="25" name="Freeform 5"/>
            <p:cNvSpPr>
              <a:spLocks noChangeAspect="1"/>
            </p:cNvSpPr>
            <p:nvPr/>
          </p:nvSpPr>
          <p:spPr bwMode="auto">
            <a:xfrm flipH="1">
              <a:off x="2880" y="1248"/>
              <a:ext cx="2496" cy="2208"/>
            </a:xfrm>
            <a:custGeom>
              <a:avLst/>
              <a:gdLst>
                <a:gd name="T0" fmla="*/ 0 w 2496"/>
                <a:gd name="T1" fmla="*/ 12207 h 1440"/>
                <a:gd name="T2" fmla="*/ 1200 w 2496"/>
                <a:gd name="T3" fmla="*/ 9359 h 1440"/>
                <a:gd name="T4" fmla="*/ 2112 w 2496"/>
                <a:gd name="T5" fmla="*/ 1627 h 1440"/>
                <a:gd name="T6" fmla="*/ 2496 w 2496"/>
                <a:gd name="T7" fmla="*/ 0 h 1440"/>
                <a:gd name="T8" fmla="*/ 0 60000 65536"/>
                <a:gd name="T9" fmla="*/ 0 60000 65536"/>
                <a:gd name="T10" fmla="*/ 0 60000 65536"/>
                <a:gd name="T11" fmla="*/ 0 60000 65536"/>
                <a:gd name="T12" fmla="*/ 0 w 2496"/>
                <a:gd name="T13" fmla="*/ 0 h 1440"/>
                <a:gd name="T14" fmla="*/ 2496 w 2496"/>
                <a:gd name="T15" fmla="*/ 1440 h 1440"/>
              </a:gdLst>
              <a:ahLst/>
              <a:cxnLst>
                <a:cxn ang="T8">
                  <a:pos x="T0" y="T1"/>
                </a:cxn>
                <a:cxn ang="T9">
                  <a:pos x="T2" y="T3"/>
                </a:cxn>
                <a:cxn ang="T10">
                  <a:pos x="T4" y="T5"/>
                </a:cxn>
                <a:cxn ang="T11">
                  <a:pos x="T6" y="T7"/>
                </a:cxn>
              </a:cxnLst>
              <a:rect l="T12" t="T13" r="T14" b="T15"/>
              <a:pathLst>
                <a:path w="2496" h="1440">
                  <a:moveTo>
                    <a:pt x="0" y="1440"/>
                  </a:moveTo>
                  <a:cubicBezTo>
                    <a:pt x="424" y="1376"/>
                    <a:pt x="848" y="1312"/>
                    <a:pt x="1200" y="1104"/>
                  </a:cubicBezTo>
                  <a:cubicBezTo>
                    <a:pt x="1552" y="896"/>
                    <a:pt x="1896" y="376"/>
                    <a:pt x="2112" y="192"/>
                  </a:cubicBezTo>
                  <a:cubicBezTo>
                    <a:pt x="2328" y="8"/>
                    <a:pt x="2412" y="4"/>
                    <a:pt x="2496" y="0"/>
                  </a:cubicBezTo>
                </a:path>
              </a:pathLst>
            </a:custGeom>
            <a:noFill/>
            <a:ln w="28575">
              <a:solidFill>
                <a:schemeClr val="accent3"/>
              </a:solidFill>
              <a:round/>
              <a:headEnd/>
              <a:tailEnd/>
            </a:ln>
          </p:spPr>
          <p:txBody>
            <a:bodyPr wrap="none" anchor="ctr"/>
            <a:lstStyle/>
            <a:p>
              <a:pPr algn="ctr" eaLnBrk="1" hangingPunct="1">
                <a:spcBef>
                  <a:spcPct val="20000"/>
                </a:spcBef>
              </a:pPr>
              <a:endParaRPr lang="en-GB" sz="1100" b="1">
                <a:solidFill>
                  <a:srgbClr val="002776"/>
                </a:solidFill>
                <a:ea typeface="+mn-ea"/>
                <a:cs typeface="Arial" pitchFamily="34" charset="0"/>
              </a:endParaRPr>
            </a:p>
          </p:txBody>
        </p:sp>
      </p:grpSp>
      <p:grpSp>
        <p:nvGrpSpPr>
          <p:cNvPr id="26" name="Group 6"/>
          <p:cNvGrpSpPr>
            <a:grpSpLocks/>
          </p:cNvGrpSpPr>
          <p:nvPr/>
        </p:nvGrpSpPr>
        <p:grpSpPr bwMode="auto">
          <a:xfrm>
            <a:off x="4973991" y="2110750"/>
            <a:ext cx="4017609" cy="2318329"/>
            <a:chOff x="667" y="1253"/>
            <a:chExt cx="3587" cy="2222"/>
          </a:xfrm>
        </p:grpSpPr>
        <p:sp>
          <p:nvSpPr>
            <p:cNvPr id="27" name="Line 7"/>
            <p:cNvSpPr>
              <a:spLocks noChangeShapeType="1"/>
            </p:cNvSpPr>
            <p:nvPr/>
          </p:nvSpPr>
          <p:spPr bwMode="auto">
            <a:xfrm>
              <a:off x="667" y="1253"/>
              <a:ext cx="0" cy="2222"/>
            </a:xfrm>
            <a:prstGeom prst="line">
              <a:avLst/>
            </a:prstGeom>
            <a:noFill/>
            <a:ln w="9525">
              <a:solidFill>
                <a:schemeClr val="tx1"/>
              </a:solidFill>
              <a:round/>
              <a:headEnd/>
              <a:tailEnd/>
            </a:ln>
          </p:spPr>
          <p:txBody>
            <a:bodyPr/>
            <a:lstStyle/>
            <a:p>
              <a:pPr algn="ctr" eaLnBrk="1" hangingPunct="1">
                <a:spcBef>
                  <a:spcPct val="20000"/>
                </a:spcBef>
              </a:pPr>
              <a:endParaRPr lang="en-US" sz="1100" b="1">
                <a:solidFill>
                  <a:srgbClr val="002776"/>
                </a:solidFill>
                <a:ea typeface="+mn-ea"/>
                <a:cs typeface="Arial" pitchFamily="34" charset="0"/>
              </a:endParaRPr>
            </a:p>
          </p:txBody>
        </p:sp>
        <p:sp>
          <p:nvSpPr>
            <p:cNvPr id="28" name="Line 8"/>
            <p:cNvSpPr>
              <a:spLocks noChangeShapeType="1"/>
            </p:cNvSpPr>
            <p:nvPr/>
          </p:nvSpPr>
          <p:spPr bwMode="auto">
            <a:xfrm>
              <a:off x="667" y="3475"/>
              <a:ext cx="3587" cy="0"/>
            </a:xfrm>
            <a:prstGeom prst="line">
              <a:avLst/>
            </a:prstGeom>
            <a:noFill/>
            <a:ln w="9525">
              <a:solidFill>
                <a:schemeClr val="tx1"/>
              </a:solidFill>
              <a:round/>
              <a:headEnd/>
              <a:tailEnd/>
            </a:ln>
          </p:spPr>
          <p:txBody>
            <a:bodyPr/>
            <a:lstStyle/>
            <a:p>
              <a:pPr algn="ctr" eaLnBrk="1" hangingPunct="1">
                <a:spcBef>
                  <a:spcPct val="20000"/>
                </a:spcBef>
              </a:pPr>
              <a:endParaRPr lang="en-US" sz="1100" b="1">
                <a:solidFill>
                  <a:srgbClr val="002776"/>
                </a:solidFill>
                <a:ea typeface="+mn-ea"/>
                <a:cs typeface="Arial" pitchFamily="34" charset="0"/>
              </a:endParaRPr>
            </a:p>
          </p:txBody>
        </p:sp>
      </p:grpSp>
      <p:sp>
        <p:nvSpPr>
          <p:cNvPr id="29" name="Text Box 9"/>
          <p:cNvSpPr txBox="1">
            <a:spLocks noChangeArrowheads="1"/>
          </p:cNvSpPr>
          <p:nvPr/>
        </p:nvSpPr>
        <p:spPr bwMode="auto">
          <a:xfrm rot="16200000">
            <a:off x="4310915" y="3211848"/>
            <a:ext cx="1011636" cy="184666"/>
          </a:xfrm>
          <a:prstGeom prst="rect">
            <a:avLst/>
          </a:prstGeom>
          <a:noFill/>
          <a:ln w="9525">
            <a:noFill/>
            <a:miter lim="800000"/>
            <a:headEnd/>
            <a:tailEnd/>
          </a:ln>
        </p:spPr>
        <p:txBody>
          <a:bodyPr wrap="square" lIns="0" tIns="0" rIns="0" bIns="0" anchor="ctr">
            <a:spAutoFit/>
          </a:bodyPr>
          <a:lstStyle/>
          <a:p>
            <a:pPr algn="ctr" eaLnBrk="1" hangingPunct="1">
              <a:spcBef>
                <a:spcPct val="20000"/>
              </a:spcBef>
            </a:pPr>
            <a:r>
              <a:rPr lang="en-US" altLang="ja-JP" sz="1200" dirty="0" smtClean="0">
                <a:latin typeface="+mn-lt"/>
                <a:ea typeface="ＭＳ Ｐゴシック" charset="-128"/>
                <a:cs typeface="Arial" pitchFamily="34" charset="0"/>
              </a:rPr>
              <a:t>Probability</a:t>
            </a:r>
            <a:endParaRPr lang="en-GB" altLang="ja-JP" sz="1200" dirty="0">
              <a:latin typeface="+mn-lt"/>
              <a:ea typeface="ＭＳ Ｐゴシック" charset="-128"/>
              <a:cs typeface="Arial" pitchFamily="34" charset="0"/>
            </a:endParaRPr>
          </a:p>
        </p:txBody>
      </p:sp>
      <p:sp>
        <p:nvSpPr>
          <p:cNvPr id="30" name="Text Box 10"/>
          <p:cNvSpPr txBox="1">
            <a:spLocks noChangeArrowheads="1"/>
          </p:cNvSpPr>
          <p:nvPr/>
        </p:nvSpPr>
        <p:spPr bwMode="auto">
          <a:xfrm>
            <a:off x="5943889" y="4488184"/>
            <a:ext cx="2057400" cy="184666"/>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200" dirty="0" smtClean="0">
                <a:latin typeface="+mn-lt"/>
                <a:ea typeface="ＭＳ Ｐゴシック" charset="-128"/>
                <a:cs typeface="Arial" pitchFamily="34" charset="0"/>
              </a:rPr>
              <a:t>Cost of Product Change</a:t>
            </a:r>
            <a:endParaRPr lang="en-GB" altLang="ja-JP" sz="1200" dirty="0">
              <a:latin typeface="+mn-lt"/>
              <a:ea typeface="ＭＳ Ｐゴシック" charset="-128"/>
              <a:cs typeface="Arial" pitchFamily="34" charset="0"/>
            </a:endParaRPr>
          </a:p>
        </p:txBody>
      </p:sp>
      <p:cxnSp>
        <p:nvCxnSpPr>
          <p:cNvPr id="4" name="Straight Connector 3"/>
          <p:cNvCxnSpPr>
            <a:stCxn id="24" idx="3"/>
          </p:cNvCxnSpPr>
          <p:nvPr/>
        </p:nvCxnSpPr>
        <p:spPr>
          <a:xfrm>
            <a:off x="6972589" y="2252521"/>
            <a:ext cx="0" cy="2176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6915294" y="2195226"/>
            <a:ext cx="114589" cy="1145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p:cNvSpPr txBox="1">
            <a:spLocks noChangeArrowheads="1"/>
          </p:cNvSpPr>
          <p:nvPr/>
        </p:nvSpPr>
        <p:spPr bwMode="auto">
          <a:xfrm>
            <a:off x="7578415" y="1918355"/>
            <a:ext cx="1219200" cy="184666"/>
          </a:xfrm>
          <a:prstGeom prst="rect">
            <a:avLst/>
          </a:prstGeom>
          <a:noFill/>
          <a:ln w="9525">
            <a:noFill/>
            <a:miter lim="800000"/>
            <a:headEnd/>
            <a:tailEnd/>
          </a:ln>
        </p:spPr>
        <p:txBody>
          <a:bodyPr wrap="square" lIns="0" tIns="0" rIns="0" bIns="0">
            <a:spAutoFit/>
          </a:bodyPr>
          <a:lstStyle/>
          <a:p>
            <a:pPr algn="ctr" eaLnBrk="1" hangingPunct="1">
              <a:spcBef>
                <a:spcPct val="20000"/>
              </a:spcBef>
            </a:pPr>
            <a:r>
              <a:rPr lang="en-GB" altLang="ja-JP" sz="1200" dirty="0" smtClean="0">
                <a:latin typeface="+mn-lt"/>
                <a:ea typeface="ＭＳ Ｐゴシック" charset="-128"/>
                <a:cs typeface="Arial" pitchFamily="34" charset="0"/>
              </a:rPr>
              <a:t>Cost Prediction</a:t>
            </a:r>
            <a:endParaRPr lang="en-GB" altLang="ja-JP" sz="1200" dirty="0">
              <a:latin typeface="+mn-lt"/>
              <a:ea typeface="ＭＳ Ｐゴシック" charset="-128"/>
              <a:cs typeface="Arial" pitchFamily="34" charset="0"/>
            </a:endParaRPr>
          </a:p>
        </p:txBody>
      </p:sp>
      <p:cxnSp>
        <p:nvCxnSpPr>
          <p:cNvPr id="8" name="Straight Arrow Connector 7"/>
          <p:cNvCxnSpPr/>
          <p:nvPr/>
        </p:nvCxnSpPr>
        <p:spPr>
          <a:xfrm flipH="1">
            <a:off x="7138246" y="2018417"/>
            <a:ext cx="515818" cy="176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rot="5400000">
            <a:off x="1891607" y="3733565"/>
            <a:ext cx="3551837" cy="58974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31541" y="1981200"/>
            <a:ext cx="1425262" cy="307777"/>
          </a:xfrm>
          <a:prstGeom prst="rect">
            <a:avLst/>
          </a:prstGeom>
          <a:noFill/>
        </p:spPr>
        <p:txBody>
          <a:bodyPr wrap="none" rtlCol="0">
            <a:spAutoFit/>
          </a:bodyPr>
          <a:lstStyle/>
          <a:p>
            <a:r>
              <a:rPr lang="en-US" sz="1400" dirty="0" smtClean="0">
                <a:solidFill>
                  <a:schemeClr val="accent1"/>
                </a:solidFill>
                <a:latin typeface="+mn-lt"/>
              </a:rPr>
              <a:t>Structured Data</a:t>
            </a:r>
            <a:endParaRPr lang="en-US" sz="1400" dirty="0">
              <a:solidFill>
                <a:schemeClr val="accent1"/>
              </a:solidFill>
              <a:latin typeface="+mn-lt"/>
            </a:endParaRPr>
          </a:p>
        </p:txBody>
      </p:sp>
      <p:sp>
        <p:nvSpPr>
          <p:cNvPr id="267" name="TextBox 266"/>
          <p:cNvSpPr txBox="1"/>
          <p:nvPr/>
        </p:nvSpPr>
        <p:spPr>
          <a:xfrm>
            <a:off x="1086625" y="4316490"/>
            <a:ext cx="1636217" cy="307777"/>
          </a:xfrm>
          <a:prstGeom prst="rect">
            <a:avLst/>
          </a:prstGeom>
          <a:noFill/>
        </p:spPr>
        <p:txBody>
          <a:bodyPr wrap="none" rtlCol="0">
            <a:spAutoFit/>
          </a:bodyPr>
          <a:lstStyle/>
          <a:p>
            <a:r>
              <a:rPr lang="en-US" sz="1400" dirty="0" smtClean="0">
                <a:solidFill>
                  <a:schemeClr val="accent1"/>
                </a:solidFill>
                <a:latin typeface="+mn-lt"/>
              </a:rPr>
              <a:t>Unstructured Data</a:t>
            </a:r>
            <a:endParaRPr lang="en-US" sz="1400" dirty="0">
              <a:solidFill>
                <a:schemeClr val="accent1"/>
              </a:solidFill>
              <a:latin typeface="+mn-lt"/>
            </a:endParaRPr>
          </a:p>
        </p:txBody>
      </p:sp>
      <p:graphicFrame>
        <p:nvGraphicFramePr>
          <p:cNvPr id="228" name="Table 227"/>
          <p:cNvGraphicFramePr>
            <a:graphicFrameLocks noGrp="1"/>
          </p:cNvGraphicFramePr>
          <p:nvPr>
            <p:extLst>
              <p:ext uri="{D42A27DB-BD31-4B8C-83A1-F6EECF244321}">
                <p14:modId xmlns:p14="http://schemas.microsoft.com/office/powerpoint/2010/main" val="3747977931"/>
              </p:ext>
            </p:extLst>
          </p:nvPr>
        </p:nvGraphicFramePr>
        <p:xfrm>
          <a:off x="1001584" y="2394455"/>
          <a:ext cx="1885176" cy="1384866"/>
        </p:xfrm>
        <a:graphic>
          <a:graphicData uri="http://schemas.openxmlformats.org/drawingml/2006/table">
            <a:tbl>
              <a:tblPr firstRow="1" bandRow="1">
                <a:tableStyleId>{2D5ABB26-0587-4C30-8999-92F81FD0307C}</a:tableStyleId>
              </a:tblPr>
              <a:tblGrid>
                <a:gridCol w="942588"/>
                <a:gridCol w="942588"/>
              </a:tblGrid>
              <a:tr h="269766">
                <a:tc>
                  <a:txBody>
                    <a:bodyPr/>
                    <a:lstStyle/>
                    <a:p>
                      <a:pPr algn="ctr"/>
                      <a:r>
                        <a:rPr lang="en-US" sz="800" b="1" kern="700" spc="20" baseline="0" dirty="0" smtClean="0"/>
                        <a:t>PARAMETER</a:t>
                      </a:r>
                      <a:endParaRPr lang="en-US" sz="800" b="1" kern="700" spc="20"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859536" rtl="0" eaLnBrk="1" latinLnBrk="0" hangingPunct="1"/>
                      <a:r>
                        <a:rPr lang="en-US" sz="800" b="1" kern="700" spc="20" baseline="0" dirty="0" smtClean="0">
                          <a:solidFill>
                            <a:schemeClr val="tx1"/>
                          </a:solidFill>
                          <a:latin typeface="+mn-lt"/>
                          <a:ea typeface="+mn-ea"/>
                          <a:cs typeface="+mn-cs"/>
                        </a:rPr>
                        <a:t>CORRELATION</a:t>
                      </a:r>
                      <a:endParaRPr lang="en-US" sz="800" b="1" kern="700" spc="20" baseline="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78775">
                <a:tc>
                  <a:txBody>
                    <a:bodyPr/>
                    <a:lstStyle/>
                    <a:p>
                      <a:r>
                        <a:rPr lang="en-US" sz="1000" b="1" dirty="0" smtClean="0">
                          <a:solidFill>
                            <a:schemeClr val="bg1"/>
                          </a:solidFill>
                        </a:rPr>
                        <a:t>Lifecycle</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smtClean="0">
                          <a:solidFill>
                            <a:schemeClr val="bg1"/>
                          </a:solidFill>
                        </a:rPr>
                        <a:t>2.724</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78775">
                <a:tc>
                  <a:txBody>
                    <a:bodyPr/>
                    <a:lstStyle/>
                    <a:p>
                      <a:r>
                        <a:rPr lang="en-US" sz="1000" b="1" dirty="0" smtClean="0">
                          <a:solidFill>
                            <a:schemeClr val="bg1"/>
                          </a:solidFill>
                        </a:rPr>
                        <a:t>Reason code</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000" b="1" dirty="0" smtClean="0">
                          <a:solidFill>
                            <a:schemeClr val="bg1"/>
                          </a:solidFill>
                        </a:rPr>
                        <a:t>2.462</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78775">
                <a:tc>
                  <a:txBody>
                    <a:bodyPr/>
                    <a:lstStyle/>
                    <a:p>
                      <a:r>
                        <a:rPr lang="en-US" sz="1000" b="1" dirty="0" smtClean="0">
                          <a:solidFill>
                            <a:schemeClr val="bg1"/>
                          </a:solidFill>
                        </a:rPr>
                        <a:t>Module</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a:r>
                        <a:rPr lang="en-US" sz="1000" b="1" dirty="0" smtClean="0">
                          <a:solidFill>
                            <a:schemeClr val="bg1"/>
                          </a:solidFill>
                        </a:rPr>
                        <a:t>2.203</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r>
              <a:tr h="278775">
                <a:tc>
                  <a:txBody>
                    <a:bodyPr/>
                    <a:lstStyle/>
                    <a:p>
                      <a:r>
                        <a:rPr lang="en-US" sz="1000" b="1" baseline="0" dirty="0" smtClean="0">
                          <a:solidFill>
                            <a:schemeClr val="bg1"/>
                          </a:solidFill>
                        </a:rPr>
                        <a:t>PC C</a:t>
                      </a:r>
                      <a:r>
                        <a:rPr lang="en-US" sz="1000" b="1" dirty="0" smtClean="0">
                          <a:solidFill>
                            <a:schemeClr val="bg1"/>
                          </a:solidFill>
                        </a:rPr>
                        <a:t>ategory</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DD03"/>
                    </a:solidFill>
                  </a:tcPr>
                </a:tc>
                <a:tc>
                  <a:txBody>
                    <a:bodyPr/>
                    <a:lstStyle/>
                    <a:p>
                      <a:pPr algn="ctr"/>
                      <a:r>
                        <a:rPr lang="en-US" sz="1000" b="1" dirty="0" smtClean="0">
                          <a:solidFill>
                            <a:schemeClr val="bg1"/>
                          </a:solidFill>
                        </a:rPr>
                        <a:t>1.873</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DD03"/>
                    </a:solidFill>
                  </a:tcPr>
                </a:tc>
              </a:tr>
            </a:tbl>
          </a:graphicData>
        </a:graphic>
      </p:graphicFrame>
      <p:graphicFrame>
        <p:nvGraphicFramePr>
          <p:cNvPr id="246" name="Table 245"/>
          <p:cNvGraphicFramePr>
            <a:graphicFrameLocks noGrp="1"/>
          </p:cNvGraphicFramePr>
          <p:nvPr>
            <p:extLst>
              <p:ext uri="{D42A27DB-BD31-4B8C-83A1-F6EECF244321}">
                <p14:modId xmlns:p14="http://schemas.microsoft.com/office/powerpoint/2010/main" val="3209932516"/>
              </p:ext>
            </p:extLst>
          </p:nvPr>
        </p:nvGraphicFramePr>
        <p:xfrm>
          <a:off x="990600" y="4675818"/>
          <a:ext cx="1885176" cy="1384866"/>
        </p:xfrm>
        <a:graphic>
          <a:graphicData uri="http://schemas.openxmlformats.org/drawingml/2006/table">
            <a:tbl>
              <a:tblPr firstRow="1" bandRow="1">
                <a:tableStyleId>{2D5ABB26-0587-4C30-8999-92F81FD0307C}</a:tableStyleId>
              </a:tblPr>
              <a:tblGrid>
                <a:gridCol w="942588"/>
                <a:gridCol w="942588"/>
              </a:tblGrid>
              <a:tr h="269766">
                <a:tc>
                  <a:txBody>
                    <a:bodyPr/>
                    <a:lstStyle/>
                    <a:p>
                      <a:pPr algn="ctr"/>
                      <a:r>
                        <a:rPr lang="en-US" sz="800" b="1" kern="700" spc="20" baseline="0" dirty="0" smtClean="0"/>
                        <a:t>TEXT TOKEN</a:t>
                      </a:r>
                      <a:endParaRPr lang="en-US" sz="800" b="1" kern="700" spc="20"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859536" rtl="0" eaLnBrk="1" latinLnBrk="0" hangingPunct="1"/>
                      <a:r>
                        <a:rPr lang="en-US" sz="800" b="1" kern="700" spc="20" baseline="0" dirty="0" smtClean="0">
                          <a:solidFill>
                            <a:schemeClr val="tx1"/>
                          </a:solidFill>
                          <a:latin typeface="+mn-lt"/>
                          <a:ea typeface="+mn-ea"/>
                          <a:cs typeface="+mn-cs"/>
                        </a:rPr>
                        <a:t>CORRELATION</a:t>
                      </a:r>
                      <a:endParaRPr lang="en-US" sz="800" b="1" kern="700" spc="20" baseline="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78775">
                <a:tc>
                  <a:txBody>
                    <a:bodyPr/>
                    <a:lstStyle/>
                    <a:p>
                      <a:r>
                        <a:rPr lang="en-US" sz="1000" b="1" dirty="0" smtClean="0">
                          <a:solidFill>
                            <a:schemeClr val="bg1"/>
                          </a:solidFill>
                        </a:rPr>
                        <a:t>Diameter</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smtClean="0">
                          <a:solidFill>
                            <a:schemeClr val="bg1"/>
                          </a:solidFill>
                        </a:rPr>
                        <a:t>2.790</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278775">
                <a:tc>
                  <a:txBody>
                    <a:bodyPr/>
                    <a:lstStyle/>
                    <a:p>
                      <a:r>
                        <a:rPr lang="en-US" sz="1000" b="1" dirty="0" smtClean="0">
                          <a:solidFill>
                            <a:schemeClr val="bg1"/>
                          </a:solidFill>
                        </a:rPr>
                        <a:t>Fire</a:t>
                      </a:r>
                      <a:r>
                        <a:rPr lang="en-US" sz="1000" b="1" baseline="0" dirty="0" smtClean="0">
                          <a:solidFill>
                            <a:schemeClr val="bg1"/>
                          </a:solidFill>
                        </a:rPr>
                        <a:t> Test</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000" b="1" dirty="0" smtClean="0">
                          <a:solidFill>
                            <a:schemeClr val="bg1"/>
                          </a:solidFill>
                        </a:rPr>
                        <a:t>2.191</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r>
              <a:tr h="278775">
                <a:tc>
                  <a:txBody>
                    <a:bodyPr/>
                    <a:lstStyle/>
                    <a:p>
                      <a:r>
                        <a:rPr lang="en-US" sz="1000" b="1" dirty="0" smtClean="0">
                          <a:solidFill>
                            <a:schemeClr val="bg1"/>
                          </a:solidFill>
                        </a:rPr>
                        <a:t>Air seal</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c>
                  <a:txBody>
                    <a:bodyPr/>
                    <a:lstStyle/>
                    <a:p>
                      <a:pPr algn="ctr"/>
                      <a:r>
                        <a:rPr lang="en-US" sz="1000" b="1" dirty="0" smtClean="0">
                          <a:solidFill>
                            <a:schemeClr val="bg1"/>
                          </a:solidFill>
                        </a:rPr>
                        <a:t>1.370</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C8A2E"/>
                    </a:solidFill>
                  </a:tcPr>
                </a:tc>
              </a:tr>
              <a:tr h="278775">
                <a:tc>
                  <a:txBody>
                    <a:bodyPr/>
                    <a:lstStyle/>
                    <a:p>
                      <a:r>
                        <a:rPr lang="en-US" sz="1000" b="1" dirty="0" smtClean="0">
                          <a:solidFill>
                            <a:schemeClr val="bg1"/>
                          </a:solidFill>
                        </a:rPr>
                        <a:t>Zinc coating</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DD03"/>
                    </a:solidFill>
                  </a:tcPr>
                </a:tc>
                <a:tc>
                  <a:txBody>
                    <a:bodyPr/>
                    <a:lstStyle/>
                    <a:p>
                      <a:pPr algn="ctr"/>
                      <a:r>
                        <a:rPr lang="en-US" sz="1000" b="1" dirty="0" smtClean="0">
                          <a:solidFill>
                            <a:schemeClr val="bg1"/>
                          </a:solidFill>
                        </a:rPr>
                        <a:t>1.763</a:t>
                      </a:r>
                      <a:endParaRPr lang="en-US" sz="10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9DD03"/>
                    </a:solidFill>
                  </a:tcPr>
                </a:tc>
              </a:tr>
            </a:tbl>
          </a:graphicData>
        </a:graphic>
      </p:graphicFrame>
      <p:grpSp>
        <p:nvGrpSpPr>
          <p:cNvPr id="38" name="Group 37"/>
          <p:cNvGrpSpPr/>
          <p:nvPr/>
        </p:nvGrpSpPr>
        <p:grpSpPr>
          <a:xfrm>
            <a:off x="4953000" y="7538"/>
            <a:ext cx="4667250" cy="1516462"/>
            <a:chOff x="4953000" y="7538"/>
            <a:chExt cx="4667250" cy="1516462"/>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7696200" y="152400"/>
              <a:ext cx="1905000" cy="32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7696200" y="477905"/>
              <a:ext cx="189204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96198" y="807845"/>
              <a:ext cx="1885561" cy="3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7696199" y="1122430"/>
              <a:ext cx="1885561"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17" r="10144"/>
            <a:stretch/>
          </p:blipFill>
          <p:spPr bwMode="auto">
            <a:xfrm>
              <a:off x="4953000" y="7538"/>
              <a:ext cx="2743200" cy="15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7879067" y="198974"/>
              <a:ext cx="1507144" cy="230832"/>
            </a:xfrm>
            <a:prstGeom prst="rect">
              <a:avLst/>
            </a:prstGeom>
            <a:noFill/>
          </p:spPr>
          <p:txBody>
            <a:bodyPr wrap="none" rtlCol="0">
              <a:spAutoFit/>
            </a:bodyPr>
            <a:lstStyle/>
            <a:p>
              <a:r>
                <a:rPr lang="en-US" sz="900" b="1" dirty="0" smtClean="0">
                  <a:solidFill>
                    <a:schemeClr val="bg1"/>
                  </a:solidFill>
                  <a:latin typeface="+mn-lt"/>
                </a:rPr>
                <a:t>Connected Data Sources</a:t>
              </a:r>
              <a:endParaRPr lang="en-US" sz="900" b="1" dirty="0">
                <a:solidFill>
                  <a:schemeClr val="bg1"/>
                </a:solidFill>
                <a:latin typeface="+mn-lt"/>
              </a:endParaRPr>
            </a:p>
          </p:txBody>
        </p:sp>
        <p:sp>
          <p:nvSpPr>
            <p:cNvPr id="45" name="TextBox 44"/>
            <p:cNvSpPr txBox="1"/>
            <p:nvPr/>
          </p:nvSpPr>
          <p:spPr>
            <a:xfrm>
              <a:off x="7879067" y="512253"/>
              <a:ext cx="942887" cy="230832"/>
            </a:xfrm>
            <a:prstGeom prst="rect">
              <a:avLst/>
            </a:prstGeom>
            <a:noFill/>
          </p:spPr>
          <p:txBody>
            <a:bodyPr wrap="none" rtlCol="0">
              <a:spAutoFit/>
            </a:bodyPr>
            <a:lstStyle/>
            <a:p>
              <a:r>
                <a:rPr lang="en-US" sz="900" b="1" dirty="0" smtClean="0">
                  <a:solidFill>
                    <a:schemeClr val="bg1"/>
                  </a:solidFill>
                  <a:latin typeface="+mn-lt"/>
                </a:rPr>
                <a:t>Data Profiling</a:t>
              </a:r>
              <a:endParaRPr lang="en-US" sz="900" b="1" dirty="0">
                <a:solidFill>
                  <a:schemeClr val="bg1"/>
                </a:solidFill>
                <a:latin typeface="+mn-lt"/>
              </a:endParaRPr>
            </a:p>
          </p:txBody>
        </p:sp>
        <p:sp>
          <p:nvSpPr>
            <p:cNvPr id="46" name="TextBox 45"/>
            <p:cNvSpPr txBox="1"/>
            <p:nvPr/>
          </p:nvSpPr>
          <p:spPr>
            <a:xfrm>
              <a:off x="7879069" y="838200"/>
              <a:ext cx="1741181" cy="230832"/>
            </a:xfrm>
            <a:prstGeom prst="rect">
              <a:avLst/>
            </a:prstGeom>
            <a:noFill/>
          </p:spPr>
          <p:txBody>
            <a:bodyPr wrap="square" rtlCol="0">
              <a:spAutoFit/>
            </a:bodyPr>
            <a:lstStyle/>
            <a:p>
              <a:r>
                <a:rPr lang="en-US" sz="900" b="1" dirty="0" smtClean="0">
                  <a:solidFill>
                    <a:schemeClr val="bg1"/>
                  </a:solidFill>
                  <a:latin typeface="+mn-lt"/>
                </a:rPr>
                <a:t>Simulation of Improvements</a:t>
              </a:r>
              <a:endParaRPr lang="en-US" sz="900" b="1" dirty="0">
                <a:solidFill>
                  <a:schemeClr val="bg1"/>
                </a:solidFill>
                <a:latin typeface="+mn-lt"/>
              </a:endParaRPr>
            </a:p>
          </p:txBody>
        </p:sp>
        <p:sp>
          <p:nvSpPr>
            <p:cNvPr id="47" name="TextBox 46"/>
            <p:cNvSpPr txBox="1"/>
            <p:nvPr/>
          </p:nvSpPr>
          <p:spPr>
            <a:xfrm>
              <a:off x="7879069" y="1158069"/>
              <a:ext cx="1281120" cy="230832"/>
            </a:xfrm>
            <a:prstGeom prst="rect">
              <a:avLst/>
            </a:prstGeom>
            <a:noFill/>
          </p:spPr>
          <p:txBody>
            <a:bodyPr wrap="none" rtlCol="0">
              <a:spAutoFit/>
            </a:bodyPr>
            <a:lstStyle/>
            <a:p>
              <a:r>
                <a:rPr lang="en-US" sz="900" b="1" dirty="0" smtClean="0">
                  <a:solidFill>
                    <a:schemeClr val="bg1"/>
                  </a:solidFill>
                  <a:latin typeface="+mn-lt"/>
                </a:rPr>
                <a:t>Predictive Modeling</a:t>
              </a:r>
              <a:endParaRPr lang="en-US" sz="900" b="1" dirty="0">
                <a:solidFill>
                  <a:schemeClr val="bg1"/>
                </a:solidFill>
                <a:latin typeface="+mn-lt"/>
              </a:endParaRPr>
            </a:p>
          </p:txBody>
        </p:sp>
      </p:grpSp>
      <p:sp>
        <p:nvSpPr>
          <p:cNvPr id="48" name="Rectangle 47"/>
          <p:cNvSpPr/>
          <p:nvPr/>
        </p:nvSpPr>
        <p:spPr>
          <a:xfrm>
            <a:off x="7699440" y="152400"/>
            <a:ext cx="1885559" cy="9599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24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6800" y="444000"/>
            <a:ext cx="7177800" cy="1080000"/>
          </a:xfrm>
        </p:spPr>
        <p:txBody>
          <a:bodyPr/>
          <a:lstStyle/>
          <a:p>
            <a:r>
              <a:rPr lang="en-US" dirty="0" smtClean="0">
                <a:latin typeface="Garamond" panose="02020404030301010803" pitchFamily="18" charset="0"/>
              </a:rPr>
              <a:t>The driving issue</a:t>
            </a:r>
            <a:endParaRPr lang="en-US" dirty="0">
              <a:latin typeface="Garamond" panose="02020404030301010803" pitchFamily="18" charset="0"/>
            </a:endParaRPr>
          </a:p>
        </p:txBody>
      </p:sp>
      <p:sp>
        <p:nvSpPr>
          <p:cNvPr id="3" name="Content Placeholder 2"/>
          <p:cNvSpPr>
            <a:spLocks noGrp="1"/>
          </p:cNvSpPr>
          <p:nvPr>
            <p:ph idx="1"/>
          </p:nvPr>
        </p:nvSpPr>
        <p:spPr>
          <a:xfrm>
            <a:off x="2971800" y="1752600"/>
            <a:ext cx="6477000" cy="4648200"/>
          </a:xfrm>
        </p:spPr>
        <p:txBody>
          <a:bodyPr/>
          <a:lstStyle/>
          <a:p>
            <a:pPr>
              <a:lnSpc>
                <a:spcPct val="110000"/>
              </a:lnSpc>
            </a:pPr>
            <a:r>
              <a:rPr lang="en-US" sz="1300" dirty="0" smtClean="0">
                <a:latin typeface="Segoe UI" panose="020B0502040204020203" pitchFamily="34" charset="0"/>
                <a:ea typeface="Segoe UI" panose="020B0502040204020203" pitchFamily="34" charset="0"/>
                <a:cs typeface="Segoe UI" panose="020B0502040204020203" pitchFamily="34" charset="0"/>
              </a:rPr>
              <a:t>Across </a:t>
            </a:r>
            <a:r>
              <a:rPr lang="en-US" sz="1300" dirty="0">
                <a:latin typeface="Segoe UI" panose="020B0502040204020203" pitchFamily="34" charset="0"/>
                <a:ea typeface="Segoe UI" panose="020B0502040204020203" pitchFamily="34" charset="0"/>
                <a:cs typeface="Segoe UI" panose="020B0502040204020203" pitchFamily="34" charset="0"/>
              </a:rPr>
              <a:t>industry, projects are consistently going over budget and business cases are collapsing. C</a:t>
            </a:r>
            <a:r>
              <a:rPr lang="en-US" sz="1300" dirty="0" smtClean="0">
                <a:latin typeface="Segoe UI" panose="020B0502040204020203" pitchFamily="34" charset="0"/>
                <a:ea typeface="Segoe UI" panose="020B0502040204020203" pitchFamily="34" charset="0"/>
                <a:cs typeface="Segoe UI" panose="020B0502040204020203" pitchFamily="34" charset="0"/>
              </a:rPr>
              <a:t>ost </a:t>
            </a:r>
            <a:r>
              <a:rPr lang="en-US" sz="1300" dirty="0">
                <a:latin typeface="Segoe UI" panose="020B0502040204020203" pitchFamily="34" charset="0"/>
                <a:ea typeface="Segoe UI" panose="020B0502040204020203" pitchFamily="34" charset="0"/>
                <a:cs typeface="Segoe UI" panose="020B0502040204020203" pitchFamily="34" charset="0"/>
              </a:rPr>
              <a:t>increases are </a:t>
            </a:r>
            <a:r>
              <a:rPr lang="en-US" sz="1300" dirty="0" smtClean="0">
                <a:latin typeface="Segoe UI" panose="020B0502040204020203" pitchFamily="34" charset="0"/>
                <a:ea typeface="Segoe UI" panose="020B0502040204020203" pitchFamily="34" charset="0"/>
                <a:cs typeface="Segoe UI" panose="020B0502040204020203" pitchFamily="34" charset="0"/>
              </a:rPr>
              <a:t>limited not just to development, </a:t>
            </a:r>
            <a:r>
              <a:rPr lang="en-US" sz="1300" dirty="0">
                <a:latin typeface="Segoe UI" panose="020B0502040204020203" pitchFamily="34" charset="0"/>
                <a:ea typeface="Segoe UI" panose="020B0502040204020203" pitchFamily="34" charset="0"/>
                <a:cs typeface="Segoe UI" panose="020B0502040204020203" pitchFamily="34" charset="0"/>
              </a:rPr>
              <a:t>but </a:t>
            </a:r>
            <a:r>
              <a:rPr lang="en-US" sz="1300" dirty="0" smtClean="0">
                <a:latin typeface="Segoe UI" panose="020B0502040204020203" pitchFamily="34" charset="0"/>
                <a:ea typeface="Segoe UI" panose="020B0502040204020203" pitchFamily="34" charset="0"/>
                <a:cs typeface="Segoe UI" panose="020B0502040204020203" pitchFamily="34" charset="0"/>
              </a:rPr>
              <a:t>span </a:t>
            </a:r>
            <a:r>
              <a:rPr lang="en-US" sz="1300" dirty="0">
                <a:latin typeface="Segoe UI" panose="020B0502040204020203" pitchFamily="34" charset="0"/>
                <a:ea typeface="Segoe UI" panose="020B0502040204020203" pitchFamily="34" charset="0"/>
                <a:cs typeface="Segoe UI" panose="020B0502040204020203" pitchFamily="34" charset="0"/>
              </a:rPr>
              <a:t>across the entire product value chain</a:t>
            </a:r>
            <a:r>
              <a:rPr lang="en-US" sz="1300" dirty="0" smtClean="0">
                <a:latin typeface="Segoe UI" panose="020B0502040204020203" pitchFamily="34" charset="0"/>
                <a:ea typeface="Segoe UI" panose="020B0502040204020203" pitchFamily="34" charset="0"/>
                <a:cs typeface="Segoe UI" panose="020B0502040204020203" pitchFamily="34" charset="0"/>
              </a:rPr>
              <a:t>.</a:t>
            </a:r>
          </a:p>
          <a:p>
            <a:pPr>
              <a:lnSpc>
                <a:spcPct val="110000"/>
              </a:lnSpc>
            </a:pPr>
            <a:endParaRPr lang="en-US" sz="1300" dirty="0" smtClean="0">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10000"/>
              </a:lnSpc>
              <a:buFont typeface="Arial" panose="020B0604020202020204" pitchFamily="34" charset="0"/>
              <a:buChar char="•"/>
            </a:pPr>
            <a:r>
              <a:rPr lang="en-US" sz="1300" dirty="0" smtClean="0">
                <a:latin typeface="Segoe UI" panose="020B0502040204020203" pitchFamily="34" charset="0"/>
                <a:ea typeface="Segoe UI" panose="020B0502040204020203" pitchFamily="34" charset="0"/>
                <a:cs typeface="Segoe UI" panose="020B0502040204020203" pitchFamily="34" charset="0"/>
              </a:rPr>
              <a:t>In </a:t>
            </a:r>
            <a:r>
              <a:rPr lang="en-US" sz="1300" dirty="0">
                <a:latin typeface="Segoe UI" panose="020B0502040204020203" pitchFamily="34" charset="0"/>
                <a:ea typeface="Segoe UI" panose="020B0502040204020203" pitchFamily="34" charset="0"/>
                <a:cs typeface="Segoe UI" panose="020B0502040204020203" pitchFamily="34" charset="0"/>
              </a:rPr>
              <a:t>development, there is increasing cost of </a:t>
            </a:r>
            <a:r>
              <a:rPr lang="en-US" sz="1300" dirty="0" smtClean="0">
                <a:latin typeface="Segoe UI" panose="020B0502040204020203" pitchFamily="34" charset="0"/>
                <a:ea typeface="Segoe UI" panose="020B0502040204020203" pitchFamily="34" charset="0"/>
                <a:cs typeface="Segoe UI" panose="020B0502040204020203" pitchFamily="34" charset="0"/>
              </a:rPr>
              <a:t>product changes</a:t>
            </a:r>
            <a:r>
              <a:rPr lang="en-US" sz="1300" dirty="0">
                <a:latin typeface="Segoe UI" panose="020B0502040204020203" pitchFamily="34" charset="0"/>
                <a:ea typeface="Segoe UI" panose="020B0502040204020203" pitchFamily="34" charset="0"/>
                <a:cs typeface="Segoe UI" panose="020B0502040204020203" pitchFamily="34" charset="0"/>
              </a:rPr>
              <a:t>, cost of re-testing, and decreasing ability to meet schedule commitments. </a:t>
            </a:r>
          </a:p>
          <a:p>
            <a:pPr marL="285750" indent="-285750">
              <a:lnSpc>
                <a:spcPct val="110000"/>
              </a:lnSpc>
              <a:buFont typeface="Arial" panose="020B0604020202020204" pitchFamily="34" charset="0"/>
              <a:buChar char="•"/>
            </a:pPr>
            <a:r>
              <a:rPr lang="en-US" sz="1300" dirty="0" smtClean="0">
                <a:latin typeface="Segoe UI" panose="020B0502040204020203" pitchFamily="34" charset="0"/>
                <a:ea typeface="Segoe UI" panose="020B0502040204020203" pitchFamily="34" charset="0"/>
                <a:cs typeface="Segoe UI" panose="020B0502040204020203" pitchFamily="34" charset="0"/>
              </a:rPr>
              <a:t>In </a:t>
            </a:r>
            <a:r>
              <a:rPr lang="en-US" sz="1300" dirty="0">
                <a:latin typeface="Segoe UI" panose="020B0502040204020203" pitchFamily="34" charset="0"/>
                <a:ea typeface="Segoe UI" panose="020B0502040204020203" pitchFamily="34" charset="0"/>
                <a:cs typeface="Segoe UI" panose="020B0502040204020203" pitchFamily="34" charset="0"/>
              </a:rPr>
              <a:t>production, companies see increased rework costs, tooling costs, and an overall struggle to meet cost commitments. </a:t>
            </a:r>
          </a:p>
          <a:p>
            <a:pPr marL="285750" indent="-285750">
              <a:lnSpc>
                <a:spcPct val="110000"/>
              </a:lnSpc>
              <a:buFont typeface="Arial" panose="020B0604020202020204" pitchFamily="34" charset="0"/>
              <a:buChar char="•"/>
            </a:pPr>
            <a:r>
              <a:rPr lang="en-US" sz="1300" dirty="0" smtClean="0">
                <a:latin typeface="Segoe UI" panose="020B0502040204020203" pitchFamily="34" charset="0"/>
                <a:ea typeface="Segoe UI" panose="020B0502040204020203" pitchFamily="34" charset="0"/>
                <a:cs typeface="Segoe UI" panose="020B0502040204020203" pitchFamily="34" charset="0"/>
              </a:rPr>
              <a:t>Downstream, </a:t>
            </a:r>
            <a:r>
              <a:rPr lang="en-US" sz="1300" dirty="0">
                <a:latin typeface="Segoe UI" panose="020B0502040204020203" pitchFamily="34" charset="0"/>
                <a:ea typeface="Segoe UI" panose="020B0502040204020203" pitchFamily="34" charset="0"/>
                <a:cs typeface="Segoe UI" panose="020B0502040204020203" pitchFamily="34" charset="0"/>
              </a:rPr>
              <a:t>in support </a:t>
            </a:r>
            <a:r>
              <a:rPr lang="en-US" sz="1300" dirty="0" smtClean="0">
                <a:latin typeface="Segoe UI" panose="020B0502040204020203" pitchFamily="34" charset="0"/>
                <a:ea typeface="Segoe UI" panose="020B0502040204020203" pitchFamily="34" charset="0"/>
                <a:cs typeface="Segoe UI" panose="020B0502040204020203" pitchFamily="34" charset="0"/>
              </a:rPr>
              <a:t>phases, </a:t>
            </a:r>
            <a:r>
              <a:rPr lang="en-US" sz="1300" dirty="0">
                <a:latin typeface="Segoe UI" panose="020B0502040204020203" pitchFamily="34" charset="0"/>
                <a:ea typeface="Segoe UI" panose="020B0502040204020203" pitchFamily="34" charset="0"/>
                <a:cs typeface="Segoe UI" panose="020B0502040204020203" pitchFamily="34" charset="0"/>
              </a:rPr>
              <a:t>frequent </a:t>
            </a:r>
            <a:r>
              <a:rPr lang="en-US" sz="1300" dirty="0" smtClean="0">
                <a:latin typeface="Segoe UI" panose="020B0502040204020203" pitchFamily="34" charset="0"/>
                <a:ea typeface="Segoe UI" panose="020B0502040204020203" pitchFamily="34" charset="0"/>
                <a:cs typeface="Segoe UI" panose="020B0502040204020203" pitchFamily="34" charset="0"/>
              </a:rPr>
              <a:t>design changes </a:t>
            </a:r>
            <a:r>
              <a:rPr lang="en-US" sz="1300" dirty="0">
                <a:latin typeface="Segoe UI" panose="020B0502040204020203" pitchFamily="34" charset="0"/>
                <a:ea typeface="Segoe UI" panose="020B0502040204020203" pitchFamily="34" charset="0"/>
                <a:cs typeface="Segoe UI" panose="020B0502040204020203" pitchFamily="34" charset="0"/>
              </a:rPr>
              <a:t>result in higher service costs for products under warranty and </a:t>
            </a:r>
            <a:r>
              <a:rPr lang="en-US" sz="1300" dirty="0" smtClean="0">
                <a:latin typeface="Segoe UI" panose="020B0502040204020203" pitchFamily="34" charset="0"/>
                <a:ea typeface="Segoe UI" panose="020B0502040204020203" pitchFamily="34" charset="0"/>
                <a:cs typeface="Segoe UI" panose="020B0502040204020203" pitchFamily="34" charset="0"/>
              </a:rPr>
              <a:t>erode margins. </a:t>
            </a:r>
            <a:r>
              <a:rPr lang="en-US" sz="1300" dirty="0">
                <a:latin typeface="Segoe UI" panose="020B0502040204020203" pitchFamily="34" charset="0"/>
                <a:ea typeface="Segoe UI" panose="020B0502040204020203" pitchFamily="34" charset="0"/>
                <a:cs typeface="Segoe UI" panose="020B0502040204020203" pitchFamily="34" charset="0"/>
              </a:rPr>
              <a:t>Furthermore, </a:t>
            </a:r>
            <a:r>
              <a:rPr lang="en-US" sz="1300" dirty="0" smtClean="0">
                <a:latin typeface="Segoe UI" panose="020B0502040204020203" pitchFamily="34" charset="0"/>
                <a:ea typeface="Segoe UI" panose="020B0502040204020203" pitchFamily="34" charset="0"/>
                <a:cs typeface="Segoe UI" panose="020B0502040204020203" pitchFamily="34" charset="0"/>
              </a:rPr>
              <a:t>a lack </a:t>
            </a:r>
            <a:r>
              <a:rPr lang="en-US" sz="1300" dirty="0">
                <a:latin typeface="Segoe UI" panose="020B0502040204020203" pitchFamily="34" charset="0"/>
                <a:ea typeface="Segoe UI" panose="020B0502040204020203" pitchFamily="34" charset="0"/>
                <a:cs typeface="Segoe UI" panose="020B0502040204020203" pitchFamily="34" charset="0"/>
              </a:rPr>
              <a:t>of consideration of </a:t>
            </a:r>
            <a:r>
              <a:rPr lang="en-US" sz="1300" dirty="0" smtClean="0">
                <a:latin typeface="Segoe UI" panose="020B0502040204020203" pitchFamily="34" charset="0"/>
                <a:ea typeface="Segoe UI" panose="020B0502040204020203" pitchFamily="34" charset="0"/>
                <a:cs typeface="Segoe UI" panose="020B0502040204020203" pitchFamily="34" charset="0"/>
              </a:rPr>
              <a:t>serviceability </a:t>
            </a:r>
            <a:r>
              <a:rPr lang="en-US" sz="1300" dirty="0">
                <a:latin typeface="Segoe UI" panose="020B0502040204020203" pitchFamily="34" charset="0"/>
                <a:ea typeface="Segoe UI" panose="020B0502040204020203" pitchFamily="34" charset="0"/>
                <a:cs typeface="Segoe UI" panose="020B0502040204020203" pitchFamily="34" charset="0"/>
              </a:rPr>
              <a:t>and durability during design results in higher unscheduled service </a:t>
            </a:r>
            <a:r>
              <a:rPr lang="en-US" sz="1300" dirty="0" smtClean="0">
                <a:latin typeface="Segoe UI" panose="020B0502040204020203" pitchFamily="34" charset="0"/>
                <a:ea typeface="Segoe UI" panose="020B0502040204020203" pitchFamily="34" charset="0"/>
                <a:cs typeface="Segoe UI" panose="020B0502040204020203" pitchFamily="34" charset="0"/>
              </a:rPr>
              <a:t>events, </a:t>
            </a:r>
            <a:r>
              <a:rPr lang="en-US" sz="1300" dirty="0">
                <a:latin typeface="Segoe UI" panose="020B0502040204020203" pitchFamily="34" charset="0"/>
                <a:ea typeface="Segoe UI" panose="020B0502040204020203" pitchFamily="34" charset="0"/>
                <a:cs typeface="Segoe UI" panose="020B0502040204020203" pitchFamily="34" charset="0"/>
              </a:rPr>
              <a:t>causing </a:t>
            </a:r>
            <a:r>
              <a:rPr lang="en-US" sz="1300" dirty="0" smtClean="0">
                <a:latin typeface="Segoe UI" panose="020B0502040204020203" pitchFamily="34" charset="0"/>
                <a:ea typeface="Segoe UI" panose="020B0502040204020203" pitchFamily="34" charset="0"/>
                <a:cs typeface="Segoe UI" panose="020B0502040204020203" pitchFamily="34" charset="0"/>
              </a:rPr>
              <a:t>a disruption </a:t>
            </a:r>
            <a:r>
              <a:rPr lang="en-US" sz="1300" dirty="0">
                <a:latin typeface="Segoe UI" panose="020B0502040204020203" pitchFamily="34" charset="0"/>
                <a:ea typeface="Segoe UI" panose="020B0502040204020203" pitchFamily="34" charset="0"/>
                <a:cs typeface="Segoe UI" panose="020B0502040204020203" pitchFamily="34" charset="0"/>
              </a:rPr>
              <a:t>in spare parts inventory </a:t>
            </a:r>
            <a:r>
              <a:rPr lang="en-US" sz="1300" dirty="0" smtClean="0">
                <a:latin typeface="Segoe UI" panose="020B0502040204020203" pitchFamily="34" charset="0"/>
                <a:ea typeface="Segoe UI" panose="020B0502040204020203" pitchFamily="34" charset="0"/>
                <a:cs typeface="Segoe UI" panose="020B0502040204020203" pitchFamily="34" charset="0"/>
              </a:rPr>
              <a:t>management and </a:t>
            </a:r>
            <a:r>
              <a:rPr lang="en-US" sz="1300" dirty="0">
                <a:latin typeface="Segoe UI" panose="020B0502040204020203" pitchFamily="34" charset="0"/>
                <a:ea typeface="Segoe UI" panose="020B0502040204020203" pitchFamily="34" charset="0"/>
                <a:cs typeface="Segoe UI" panose="020B0502040204020203" pitchFamily="34" charset="0"/>
              </a:rPr>
              <a:t>maintenance planning </a:t>
            </a:r>
            <a:r>
              <a:rPr lang="en-US" sz="1300" dirty="0" smtClean="0">
                <a:latin typeface="Segoe UI" panose="020B0502040204020203" pitchFamily="34" charset="0"/>
                <a:ea typeface="Segoe UI" panose="020B0502040204020203" pitchFamily="34" charset="0"/>
                <a:cs typeface="Segoe UI" panose="020B0502040204020203" pitchFamily="34" charset="0"/>
              </a:rPr>
              <a:t>and increasing turnaround </a:t>
            </a:r>
            <a:r>
              <a:rPr lang="en-US" sz="1300" dirty="0">
                <a:latin typeface="Segoe UI" panose="020B0502040204020203" pitchFamily="34" charset="0"/>
                <a:ea typeface="Segoe UI" panose="020B0502040204020203" pitchFamily="34" charset="0"/>
                <a:cs typeface="Segoe UI" panose="020B0502040204020203" pitchFamily="34" charset="0"/>
              </a:rPr>
              <a:t>time for </a:t>
            </a:r>
            <a:r>
              <a:rPr lang="en-US" sz="1300" dirty="0" smtClean="0">
                <a:latin typeface="Segoe UI" panose="020B0502040204020203" pitchFamily="34" charset="0"/>
                <a:ea typeface="Segoe UI" panose="020B0502040204020203" pitchFamily="34" charset="0"/>
                <a:cs typeface="Segoe UI" panose="020B0502040204020203" pitchFamily="34" charset="0"/>
              </a:rPr>
              <a:t>service.</a:t>
            </a:r>
          </a:p>
          <a:p>
            <a:pPr>
              <a:lnSpc>
                <a:spcPct val="110000"/>
              </a:lnSpc>
            </a:pPr>
            <a:endParaRPr lang="en-US" sz="1300" dirty="0" smtClean="0">
              <a:latin typeface="Segoe UI" panose="020B0502040204020203" pitchFamily="34" charset="0"/>
              <a:ea typeface="Segoe UI" panose="020B0502040204020203" pitchFamily="34" charset="0"/>
              <a:cs typeface="Segoe UI" panose="020B0502040204020203" pitchFamily="34" charset="0"/>
            </a:endParaRPr>
          </a:p>
          <a:p>
            <a:pPr>
              <a:lnSpc>
                <a:spcPct val="110000"/>
              </a:lnSpc>
            </a:pPr>
            <a:r>
              <a:rPr lang="en-US" sz="1300" dirty="0" smtClean="0">
                <a:latin typeface="Segoe UI" panose="020B0502040204020203" pitchFamily="34" charset="0"/>
                <a:ea typeface="Segoe UI" panose="020B0502040204020203" pitchFamily="34" charset="0"/>
                <a:cs typeface="Segoe UI" panose="020B0502040204020203" pitchFamily="34" charset="0"/>
              </a:rPr>
              <a:t>Companies are not able to address the cost challenge effectively without the ability to pin point real drivers of cost and their true impact on the total product lifecycle cost. Oftentimes, these companies emphasize reducing the volume of churn rather than focusing on reducing the few changes that result in majority of the cost. The few companies that do identify the drivers of cost often expend enormous amounts of effort and still do little to improve the situation for future programs.</a:t>
            </a:r>
          </a:p>
          <a:p>
            <a:pPr>
              <a:lnSpc>
                <a:spcPct val="110000"/>
              </a:lnSpc>
            </a:pPr>
            <a:endParaRPr lang="en-AU" sz="13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874E70FF-B14A-440C-AE0A-EE116D92B2C9}" type="slidenum">
              <a:rPr lang="en-US" smtClean="0"/>
              <a:pPr/>
              <a:t>2</a:t>
            </a:fld>
            <a:endParaRPr lang="en-US" dirty="0"/>
          </a:p>
        </p:txBody>
      </p:sp>
      <p:cxnSp>
        <p:nvCxnSpPr>
          <p:cNvPr id="11" name="Straight Connector 10"/>
          <p:cNvCxnSpPr/>
          <p:nvPr/>
        </p:nvCxnSpPr>
        <p:spPr>
          <a:xfrm flipH="1">
            <a:off x="2959608" y="1651000"/>
            <a:ext cx="6489192" cy="0"/>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435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20</a:t>
            </a:fld>
            <a:endParaRPr lang="en-US" dirty="0"/>
          </a:p>
        </p:txBody>
      </p:sp>
      <p:sp>
        <p:nvSpPr>
          <p:cNvPr id="8" name="Title 13"/>
          <p:cNvSpPr>
            <a:spLocks noGrp="1"/>
          </p:cNvSpPr>
          <p:nvPr>
            <p:ph type="title"/>
          </p:nvPr>
        </p:nvSpPr>
        <p:spPr>
          <a:xfrm>
            <a:off x="525600" y="727200"/>
            <a:ext cx="7399200" cy="796800"/>
          </a:xfrm>
        </p:spPr>
        <p:txBody>
          <a:bodyPr/>
          <a:lstStyle/>
          <a:p>
            <a:r>
              <a:rPr lang="en-AU" dirty="0" smtClean="0"/>
              <a:t>Solution Demonstration</a:t>
            </a:r>
            <a:endParaRPr lang="en-AU" dirty="0"/>
          </a:p>
        </p:txBody>
      </p:sp>
    </p:spTree>
    <p:extLst>
      <p:ext uri="{BB962C8B-B14F-4D97-AF65-F5344CB8AC3E}">
        <p14:creationId xmlns:p14="http://schemas.microsoft.com/office/powerpoint/2010/main" val="1795324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Demonstration scenario</a:t>
            </a:r>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21</a:t>
            </a:fld>
            <a:endParaRPr lang="en-US" dirty="0"/>
          </a:p>
        </p:txBody>
      </p:sp>
      <p:sp>
        <p:nvSpPr>
          <p:cNvPr id="15" name="Rectangle 14"/>
          <p:cNvSpPr/>
          <p:nvPr/>
        </p:nvSpPr>
        <p:spPr>
          <a:xfrm>
            <a:off x="457200" y="1673423"/>
            <a:ext cx="2961481" cy="307777"/>
          </a:xfrm>
          <a:prstGeom prst="rect">
            <a:avLst/>
          </a:prstGeom>
          <a:ln>
            <a:solidFill>
              <a:schemeClr val="tx2"/>
            </a:solidFill>
          </a:ln>
        </p:spPr>
        <p:txBody>
          <a:bodyPr wrap="square">
            <a:spAutoFit/>
          </a:bodyPr>
          <a:lstStyle/>
          <a:p>
            <a:pPr marL="1588" lvl="1" algn="ctr" fontAlgn="auto">
              <a:spcBef>
                <a:spcPts val="0"/>
              </a:spcBef>
              <a:spcAft>
                <a:spcPts val="0"/>
              </a:spcAft>
              <a:defRPr/>
            </a:pPr>
            <a:r>
              <a:rPr lang="en-US" sz="1400" kern="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Program Profile</a:t>
            </a:r>
            <a:endParaRPr lang="en-US" sz="14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36340759"/>
              </p:ext>
            </p:extLst>
          </p:nvPr>
        </p:nvGraphicFramePr>
        <p:xfrm>
          <a:off x="457200" y="4214912"/>
          <a:ext cx="2977561" cy="2291741"/>
        </p:xfrm>
        <a:graphic>
          <a:graphicData uri="http://schemas.openxmlformats.org/drawingml/2006/table">
            <a:tbl>
              <a:tblPr firstRow="1" bandRow="1"/>
              <a:tblGrid>
                <a:gridCol w="1295400"/>
                <a:gridCol w="1682161"/>
              </a:tblGrid>
              <a:tr h="2286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b="1" dirty="0" smtClean="0">
                          <a:solidFill>
                            <a:schemeClr val="bg1"/>
                          </a:solidFill>
                          <a:latin typeface="+mn-lt"/>
                        </a:rPr>
                        <a:t>Description</a:t>
                      </a:r>
                      <a:endParaRPr lang="en-US" sz="1000" b="1" dirty="0">
                        <a:solidFill>
                          <a:schemeClr val="bg1"/>
                        </a:solidFill>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latin typeface="+mn-lt"/>
                        </a:rPr>
                        <a:t>3 Jet Engine Programs</a:t>
                      </a:r>
                      <a:endParaRPr lang="en-US" sz="1200" dirty="0">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286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b="1" dirty="0" smtClean="0">
                          <a:solidFill>
                            <a:schemeClr val="bg1"/>
                          </a:solidFill>
                          <a:latin typeface="+mn-lt"/>
                        </a:rPr>
                        <a:t>Application</a:t>
                      </a:r>
                      <a:endParaRPr lang="en-US" sz="1000" b="1" dirty="0">
                        <a:solidFill>
                          <a:schemeClr val="bg1"/>
                        </a:solidFill>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latin typeface="+mn-lt"/>
                        </a:rPr>
                        <a:t>Light Weight Aircraft</a:t>
                      </a:r>
                      <a:endParaRPr lang="en-US" sz="1200" dirty="0">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543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b="1" dirty="0" smtClean="0">
                          <a:solidFill>
                            <a:schemeClr val="bg1"/>
                          </a:solidFill>
                          <a:latin typeface="+mn-lt"/>
                        </a:rPr>
                        <a:t>Development Time</a:t>
                      </a:r>
                      <a:endParaRPr lang="en-US" sz="1000" b="1" dirty="0">
                        <a:solidFill>
                          <a:schemeClr val="bg1"/>
                        </a:solidFill>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solidFill>
                            <a:schemeClr val="tx1"/>
                          </a:solidFill>
                          <a:latin typeface="+mn-lt"/>
                        </a:rPr>
                        <a:t>4-5 years</a:t>
                      </a:r>
                      <a:endParaRPr lang="en-US" sz="1200" dirty="0">
                        <a:solidFill>
                          <a:schemeClr val="tx1"/>
                        </a:solidFill>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15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b="1" dirty="0" smtClean="0">
                          <a:solidFill>
                            <a:schemeClr val="bg1"/>
                          </a:solidFill>
                          <a:latin typeface="+mn-lt"/>
                        </a:rPr>
                        <a:t>Time in Service</a:t>
                      </a:r>
                      <a:endParaRPr lang="en-US" sz="1000" b="1" dirty="0">
                        <a:solidFill>
                          <a:schemeClr val="bg1"/>
                        </a:solidFill>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latin typeface="+mn-lt"/>
                        </a:rPr>
                        <a:t>3-5 years</a:t>
                      </a:r>
                      <a:endParaRPr lang="en-US" sz="1200" dirty="0">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2861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000" b="1" dirty="0" smtClean="0">
                          <a:solidFill>
                            <a:schemeClr val="bg1"/>
                          </a:solidFill>
                          <a:latin typeface="+mn-lt"/>
                        </a:rPr>
                        <a:t>Total</a:t>
                      </a:r>
                      <a:r>
                        <a:rPr lang="en-US" sz="1000" b="1" baseline="0" dirty="0" smtClean="0">
                          <a:solidFill>
                            <a:schemeClr val="bg1"/>
                          </a:solidFill>
                          <a:latin typeface="+mn-lt"/>
                        </a:rPr>
                        <a:t> Parts per engine</a:t>
                      </a:r>
                      <a:endParaRPr lang="en-US" sz="1000" b="1" dirty="0">
                        <a:solidFill>
                          <a:schemeClr val="bg1"/>
                        </a:solidFill>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dirty="0" smtClean="0">
                          <a:latin typeface="+mn-lt"/>
                        </a:rPr>
                        <a:t>7,000</a:t>
                      </a:r>
                      <a:r>
                        <a:rPr lang="en-US" sz="1200" baseline="0" dirty="0" smtClean="0">
                          <a:latin typeface="+mn-lt"/>
                        </a:rPr>
                        <a:t> – </a:t>
                      </a:r>
                      <a:r>
                        <a:rPr lang="en-US" sz="1200" dirty="0" smtClean="0">
                          <a:latin typeface="+mn-lt"/>
                        </a:rPr>
                        <a:t>10,000</a:t>
                      </a:r>
                      <a:endParaRPr lang="en-US" sz="1200" dirty="0">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54353">
                <a:tc>
                  <a:txBody>
                    <a:bodyPr/>
                    <a:lstStyle/>
                    <a:p>
                      <a:r>
                        <a:rPr lang="en-US" sz="1000" b="1" dirty="0" smtClean="0">
                          <a:solidFill>
                            <a:schemeClr val="bg1"/>
                          </a:solidFill>
                          <a:latin typeface="+mn-lt"/>
                        </a:rPr>
                        <a:t>Engineered</a:t>
                      </a:r>
                      <a:r>
                        <a:rPr lang="en-US" sz="1000" b="1" baseline="0" dirty="0" smtClean="0">
                          <a:solidFill>
                            <a:schemeClr val="bg1"/>
                          </a:solidFill>
                          <a:latin typeface="+mn-lt"/>
                        </a:rPr>
                        <a:t> </a:t>
                      </a:r>
                      <a:r>
                        <a:rPr lang="en-US" sz="1000" b="1" dirty="0" smtClean="0">
                          <a:solidFill>
                            <a:schemeClr val="bg1"/>
                          </a:solidFill>
                          <a:latin typeface="+mn-lt"/>
                        </a:rPr>
                        <a:t>Parts per engine</a:t>
                      </a:r>
                      <a:endParaRPr lang="en-US" sz="1000" b="1" dirty="0">
                        <a:solidFill>
                          <a:schemeClr val="bg1"/>
                        </a:solidFill>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sz="1200" dirty="0" smtClean="0">
                          <a:latin typeface="+mn-lt"/>
                        </a:rPr>
                        <a:t>700-3,000</a:t>
                      </a:r>
                      <a:endParaRPr lang="en-US" sz="1200" dirty="0">
                        <a:latin typeface="+mn-lt"/>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Isosceles Triangle 16"/>
          <p:cNvSpPr/>
          <p:nvPr/>
        </p:nvSpPr>
        <p:spPr bwMode="gray">
          <a:xfrm rot="5400000">
            <a:off x="1661460" y="3871260"/>
            <a:ext cx="4189130" cy="412750"/>
          </a:xfrm>
          <a:prstGeom prst="triangle">
            <a:avLst/>
          </a:prstGeom>
          <a:solidFill>
            <a:schemeClr val="accent3"/>
          </a:solidFill>
          <a:ln w="12700" cap="rnd" algn="ctr">
            <a:noFill/>
            <a:miter lim="800000"/>
            <a:headEnd/>
            <a:tailEnd/>
          </a:ln>
        </p:spPr>
        <p:txBody>
          <a:bodyPr lIns="182880" rtlCol="0" anchor="ctr" anchorCtr="1"/>
          <a:lstStyle/>
          <a:p>
            <a:pPr algn="ctr" eaLnBrk="0" fontAlgn="auto" hangingPunct="0">
              <a:lnSpc>
                <a:spcPct val="106000"/>
              </a:lnSpc>
              <a:spcBef>
                <a:spcPts val="0"/>
              </a:spcBef>
              <a:spcAft>
                <a:spcPts val="0"/>
              </a:spcAft>
            </a:pPr>
            <a:endParaRPr lang="en-US" sz="1800">
              <a:solidFill>
                <a:srgbClr val="FFFFFF"/>
              </a:solidFill>
              <a:latin typeface="Arial"/>
            </a:endParaRPr>
          </a:p>
        </p:txBody>
      </p:sp>
      <p:sp>
        <p:nvSpPr>
          <p:cNvPr id="18" name="Rectangle 17"/>
          <p:cNvSpPr/>
          <p:nvPr/>
        </p:nvSpPr>
        <p:spPr>
          <a:xfrm>
            <a:off x="4445011" y="3106201"/>
            <a:ext cx="470000" cy="246221"/>
          </a:xfrm>
          <a:prstGeom prst="rect">
            <a:avLst/>
          </a:prstGeom>
        </p:spPr>
        <p:txBody>
          <a:bodyPr wrap="none">
            <a:spAutoFit/>
          </a:bodyPr>
          <a:lstStyle/>
          <a:p>
            <a:pPr algn="ctr" fontAlgn="auto">
              <a:spcBef>
                <a:spcPts val="0"/>
              </a:spcBef>
              <a:spcAft>
                <a:spcPts val="0"/>
              </a:spcAft>
              <a:defRPr/>
            </a:pPr>
            <a:r>
              <a:rPr lang="en-US" sz="1000" kern="0" dirty="0" smtClean="0">
                <a:solidFill>
                  <a:srgbClr val="000000"/>
                </a:solidFill>
                <a:latin typeface="+mn-lt"/>
              </a:rPr>
              <a:t>Time</a:t>
            </a:r>
            <a:endParaRPr lang="en-US" sz="1000" kern="0" dirty="0">
              <a:solidFill>
                <a:srgbClr val="000000"/>
              </a:solidFill>
              <a:latin typeface="+mn-lt"/>
            </a:endParaRPr>
          </a:p>
        </p:txBody>
      </p:sp>
      <p:sp>
        <p:nvSpPr>
          <p:cNvPr id="19" name="Rectangle 18"/>
          <p:cNvSpPr/>
          <p:nvPr/>
        </p:nvSpPr>
        <p:spPr>
          <a:xfrm>
            <a:off x="4450809" y="4570780"/>
            <a:ext cx="447558" cy="246221"/>
          </a:xfrm>
          <a:prstGeom prst="rect">
            <a:avLst/>
          </a:prstGeom>
        </p:spPr>
        <p:txBody>
          <a:bodyPr wrap="none">
            <a:spAutoFit/>
          </a:bodyPr>
          <a:lstStyle/>
          <a:p>
            <a:pPr algn="ctr" fontAlgn="auto">
              <a:spcBef>
                <a:spcPts val="0"/>
              </a:spcBef>
              <a:spcAft>
                <a:spcPts val="0"/>
              </a:spcAft>
              <a:defRPr/>
            </a:pPr>
            <a:r>
              <a:rPr lang="en-US" sz="1000" kern="0" dirty="0" smtClean="0">
                <a:solidFill>
                  <a:srgbClr val="000000"/>
                </a:solidFill>
                <a:latin typeface="+mn-lt"/>
              </a:rPr>
              <a:t>Cost</a:t>
            </a:r>
            <a:endParaRPr lang="en-US" sz="1000" kern="0" dirty="0">
              <a:solidFill>
                <a:srgbClr val="000000"/>
              </a:solidFill>
              <a:latin typeface="+mn-lt"/>
            </a:endParaRPr>
          </a:p>
        </p:txBody>
      </p:sp>
      <p:grpSp>
        <p:nvGrpSpPr>
          <p:cNvPr id="20" name="Group 19"/>
          <p:cNvGrpSpPr/>
          <p:nvPr/>
        </p:nvGrpSpPr>
        <p:grpSpPr>
          <a:xfrm>
            <a:off x="4171845" y="3677356"/>
            <a:ext cx="929617" cy="858108"/>
            <a:chOff x="3563783" y="1392578"/>
            <a:chExt cx="858108" cy="858108"/>
          </a:xfrm>
        </p:grpSpPr>
        <p:sp>
          <p:nvSpPr>
            <p:cNvPr id="22" name="Rounded Rectangle 21"/>
            <p:cNvSpPr/>
            <p:nvPr/>
          </p:nvSpPr>
          <p:spPr bwMode="gray">
            <a:xfrm>
              <a:off x="3563783" y="1392578"/>
              <a:ext cx="858108" cy="858108"/>
            </a:xfrm>
            <a:prstGeom prst="roundRect">
              <a:avLst>
                <a:gd name="adj" fmla="val 9910"/>
              </a:avLst>
            </a:prstGeom>
            <a:solidFill>
              <a:schemeClr val="bg1"/>
            </a:solidFill>
            <a:ln w="19050" cap="rnd" algn="ctr">
              <a:solidFill>
                <a:srgbClr val="003597"/>
              </a:solidFill>
              <a:miter lim="800000"/>
              <a:headEnd/>
              <a:tailEnd/>
            </a:ln>
          </p:spPr>
          <p:txBody>
            <a:bodyPr lIns="182880" rtlCol="0" anchor="ctr" anchorCtr="1"/>
            <a:lstStyle/>
            <a:p>
              <a:pPr algn="ctr" eaLnBrk="0" hangingPunct="0">
                <a:lnSpc>
                  <a:spcPct val="106000"/>
                </a:lnSpc>
              </a:pPr>
              <a:endParaRPr lang="en-US" sz="800">
                <a:solidFill>
                  <a:srgbClr val="FFFFFF"/>
                </a:solidFill>
                <a:latin typeface="Arial"/>
              </a:endParaRPr>
            </a:p>
          </p:txBody>
        </p:sp>
        <p:pic>
          <p:nvPicPr>
            <p:cNvPr id="24" name="Picture 3" descr="C:\Users\shfields\AppData\Local\Temp\wz9eeb\Icons Color Library\Icon_Piggy_bank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81" y="1608130"/>
              <a:ext cx="685800" cy="45346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4177026" y="2212776"/>
            <a:ext cx="929617" cy="858108"/>
            <a:chOff x="2647092" y="1392578"/>
            <a:chExt cx="858108" cy="858108"/>
          </a:xfrm>
        </p:grpSpPr>
        <p:sp>
          <p:nvSpPr>
            <p:cNvPr id="36" name="Rounded Rectangle 35"/>
            <p:cNvSpPr/>
            <p:nvPr/>
          </p:nvSpPr>
          <p:spPr bwMode="gray">
            <a:xfrm>
              <a:off x="2647092" y="1392578"/>
              <a:ext cx="858108" cy="858108"/>
            </a:xfrm>
            <a:prstGeom prst="roundRect">
              <a:avLst>
                <a:gd name="adj" fmla="val 9910"/>
              </a:avLst>
            </a:prstGeom>
            <a:solidFill>
              <a:schemeClr val="bg1"/>
            </a:solidFill>
            <a:ln w="19050" cap="rnd" algn="ctr">
              <a:solidFill>
                <a:srgbClr val="003597"/>
              </a:solidFill>
              <a:miter lim="800000"/>
              <a:headEnd/>
              <a:tailEnd/>
            </a:ln>
          </p:spPr>
          <p:txBody>
            <a:bodyPr lIns="182880" rtlCol="0" anchor="ctr" anchorCtr="1"/>
            <a:lstStyle/>
            <a:p>
              <a:pPr algn="ctr" eaLnBrk="0" hangingPunct="0">
                <a:lnSpc>
                  <a:spcPct val="106000"/>
                </a:lnSpc>
              </a:pPr>
              <a:endParaRPr lang="en-US" sz="800">
                <a:solidFill>
                  <a:srgbClr val="FFFFFF"/>
                </a:solidFill>
                <a:latin typeface="Arial"/>
              </a:endParaRPr>
            </a:p>
          </p:txBody>
        </p:sp>
        <p:pic>
          <p:nvPicPr>
            <p:cNvPr id="37" name="Picture 6" descr="C:\Users\shfields\AppData\Local\Temp\wz6ec7\Icons Color Library\Icon_Clock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468778"/>
              <a:ext cx="685800" cy="68580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8" name="Rounded Rectangle 37"/>
          <p:cNvSpPr/>
          <p:nvPr/>
        </p:nvSpPr>
        <p:spPr bwMode="gray">
          <a:xfrm>
            <a:off x="4171845" y="5108376"/>
            <a:ext cx="929617" cy="858108"/>
          </a:xfrm>
          <a:prstGeom prst="roundRect">
            <a:avLst>
              <a:gd name="adj" fmla="val 9910"/>
            </a:avLst>
          </a:prstGeom>
          <a:solidFill>
            <a:schemeClr val="bg1"/>
          </a:solidFill>
          <a:ln w="19050" cap="rnd" algn="ctr">
            <a:solidFill>
              <a:srgbClr val="003597"/>
            </a:solidFill>
            <a:miter lim="800000"/>
            <a:headEnd/>
            <a:tailEnd/>
          </a:ln>
        </p:spPr>
        <p:txBody>
          <a:bodyPr lIns="182880" rtlCol="0" anchor="ctr" anchorCtr="1"/>
          <a:lstStyle/>
          <a:p>
            <a:pPr algn="ctr" eaLnBrk="0" hangingPunct="0">
              <a:lnSpc>
                <a:spcPct val="106000"/>
              </a:lnSpc>
            </a:pPr>
            <a:endParaRPr lang="en-US" sz="800">
              <a:solidFill>
                <a:srgbClr val="FFFFFF"/>
              </a:solidFill>
              <a:latin typeface="Arial"/>
            </a:endParaRPr>
          </a:p>
        </p:txBody>
      </p:sp>
      <p:sp>
        <p:nvSpPr>
          <p:cNvPr id="39" name="Rectangle 38"/>
          <p:cNvSpPr/>
          <p:nvPr/>
        </p:nvSpPr>
        <p:spPr>
          <a:xfrm>
            <a:off x="4198246" y="6001798"/>
            <a:ext cx="843500" cy="400110"/>
          </a:xfrm>
          <a:prstGeom prst="rect">
            <a:avLst/>
          </a:prstGeom>
        </p:spPr>
        <p:txBody>
          <a:bodyPr wrap="none">
            <a:spAutoFit/>
          </a:bodyPr>
          <a:lstStyle/>
          <a:p>
            <a:pPr algn="ctr" fontAlgn="auto">
              <a:spcBef>
                <a:spcPts val="0"/>
              </a:spcBef>
              <a:spcAft>
                <a:spcPts val="0"/>
              </a:spcAft>
              <a:defRPr/>
            </a:pPr>
            <a:r>
              <a:rPr lang="en-US" sz="1000" kern="0" dirty="0" smtClean="0">
                <a:solidFill>
                  <a:srgbClr val="000000"/>
                </a:solidFill>
                <a:latin typeface="+mn-lt"/>
              </a:rPr>
              <a:t>Customer</a:t>
            </a:r>
          </a:p>
          <a:p>
            <a:pPr algn="ctr" fontAlgn="auto">
              <a:spcBef>
                <a:spcPts val="0"/>
              </a:spcBef>
              <a:spcAft>
                <a:spcPts val="0"/>
              </a:spcAft>
              <a:defRPr/>
            </a:pPr>
            <a:r>
              <a:rPr lang="en-US" sz="1000" kern="0" dirty="0" smtClean="0">
                <a:solidFill>
                  <a:srgbClr val="000000"/>
                </a:solidFill>
                <a:latin typeface="+mn-lt"/>
              </a:rPr>
              <a:t>Satisfaction</a:t>
            </a:r>
            <a:endParaRPr lang="en-US" sz="1000" kern="0" dirty="0">
              <a:solidFill>
                <a:srgbClr val="000000"/>
              </a:solidFill>
              <a:latin typeface="+mn-lt"/>
            </a:endParaRPr>
          </a:p>
        </p:txBody>
      </p:sp>
      <p:sp>
        <p:nvSpPr>
          <p:cNvPr id="40" name="Rectangle 39"/>
          <p:cNvSpPr/>
          <p:nvPr/>
        </p:nvSpPr>
        <p:spPr>
          <a:xfrm>
            <a:off x="4127500" y="1676400"/>
            <a:ext cx="2806700" cy="307777"/>
          </a:xfrm>
          <a:prstGeom prst="rect">
            <a:avLst/>
          </a:prstGeom>
          <a:ln>
            <a:solidFill>
              <a:schemeClr val="tx2"/>
            </a:solidFill>
          </a:ln>
        </p:spPr>
        <p:txBody>
          <a:bodyPr wrap="square">
            <a:spAutoFit/>
          </a:bodyPr>
          <a:lstStyle/>
          <a:p>
            <a:pPr marL="1588" lvl="1" algn="ctr" fontAlgn="auto">
              <a:spcBef>
                <a:spcPts val="0"/>
              </a:spcBef>
              <a:spcAft>
                <a:spcPts val="0"/>
              </a:spcAft>
              <a:defRPr/>
            </a:pPr>
            <a:r>
              <a:rPr lang="en-US" sz="1400" kern="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Program Challenges</a:t>
            </a:r>
            <a:endParaRPr lang="en-US" sz="14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Rectangle 40"/>
          <p:cNvSpPr/>
          <p:nvPr/>
        </p:nvSpPr>
        <p:spPr>
          <a:xfrm>
            <a:off x="7302500" y="1676400"/>
            <a:ext cx="2146300" cy="307777"/>
          </a:xfrm>
          <a:prstGeom prst="rect">
            <a:avLst/>
          </a:prstGeom>
          <a:ln>
            <a:solidFill>
              <a:schemeClr val="tx2"/>
            </a:solidFill>
          </a:ln>
        </p:spPr>
        <p:txBody>
          <a:bodyPr wrap="square">
            <a:spAutoFit/>
          </a:bodyPr>
          <a:lstStyle/>
          <a:p>
            <a:pPr marL="1588" lvl="1" algn="ctr" fontAlgn="auto">
              <a:spcBef>
                <a:spcPts val="0"/>
              </a:spcBef>
              <a:spcAft>
                <a:spcPts val="0"/>
              </a:spcAft>
              <a:defRPr/>
            </a:pPr>
            <a:r>
              <a:rPr lang="en-US" sz="1400" kern="0" dirty="0" smtClean="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Company Challenge</a:t>
            </a:r>
            <a:endParaRPr lang="en-US" sz="1400" kern="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42" name="Flowchart: Process 41"/>
          <p:cNvSpPr/>
          <p:nvPr/>
        </p:nvSpPr>
        <p:spPr bwMode="gray">
          <a:xfrm>
            <a:off x="5181600" y="2199065"/>
            <a:ext cx="1651000" cy="871819"/>
          </a:xfrm>
          <a:prstGeom prst="flowChartProcess">
            <a:avLst/>
          </a:prstGeom>
          <a:solidFill>
            <a:schemeClr val="bg1"/>
          </a:solidFill>
          <a:ln w="28575" cap="rnd" algn="ctr">
            <a:noFill/>
            <a:prstDash val="dash"/>
            <a:miter lim="800000"/>
            <a:headEnd/>
            <a:tailEnd/>
          </a:ln>
        </p:spPr>
        <p:txBody>
          <a:bodyPr lIns="0" tIns="0" rIns="0" bIns="0" rtlCol="0" anchor="ctr" anchorCtr="1"/>
          <a:lstStyle/>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Volume of late changes</a:t>
            </a:r>
          </a:p>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Speed of development</a:t>
            </a:r>
          </a:p>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Missed supplier commitments</a:t>
            </a:r>
          </a:p>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Manufacturability issues</a:t>
            </a:r>
          </a:p>
        </p:txBody>
      </p:sp>
      <p:sp>
        <p:nvSpPr>
          <p:cNvPr id="43" name="Flowchart: Process 42"/>
          <p:cNvSpPr/>
          <p:nvPr/>
        </p:nvSpPr>
        <p:spPr bwMode="gray">
          <a:xfrm>
            <a:off x="5181600" y="3657600"/>
            <a:ext cx="1651000" cy="871819"/>
          </a:xfrm>
          <a:prstGeom prst="flowChartProcess">
            <a:avLst/>
          </a:prstGeom>
          <a:solidFill>
            <a:schemeClr val="bg1"/>
          </a:solidFill>
          <a:ln w="28575" cap="rnd" algn="ctr">
            <a:noFill/>
            <a:prstDash val="dash"/>
            <a:miter lim="800000"/>
            <a:headEnd/>
            <a:tailEnd/>
          </a:ln>
        </p:spPr>
        <p:txBody>
          <a:bodyPr lIns="0" tIns="0" rIns="0" bIns="0" rtlCol="0" anchor="ctr" anchorCtr="1"/>
          <a:lstStyle/>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Cost of redesign</a:t>
            </a:r>
          </a:p>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Test hardware cost</a:t>
            </a:r>
          </a:p>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Tooling rework cost</a:t>
            </a:r>
          </a:p>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Longer time to fully learn out cost</a:t>
            </a:r>
          </a:p>
        </p:txBody>
      </p:sp>
      <p:sp>
        <p:nvSpPr>
          <p:cNvPr id="44" name="Flowchart: Process 43"/>
          <p:cNvSpPr/>
          <p:nvPr/>
        </p:nvSpPr>
        <p:spPr bwMode="gray">
          <a:xfrm>
            <a:off x="5181600" y="5181600"/>
            <a:ext cx="1651000" cy="871819"/>
          </a:xfrm>
          <a:prstGeom prst="flowChartProcess">
            <a:avLst/>
          </a:prstGeom>
          <a:solidFill>
            <a:schemeClr val="bg1"/>
          </a:solidFill>
          <a:ln w="28575" cap="rnd" algn="ctr">
            <a:noFill/>
            <a:prstDash val="dash"/>
            <a:miter lim="800000"/>
            <a:headEnd/>
            <a:tailEnd/>
          </a:ln>
        </p:spPr>
        <p:txBody>
          <a:bodyPr lIns="0" tIns="0" rIns="0" bIns="0" rtlCol="0" anchor="ctr" anchorCtr="1"/>
          <a:lstStyle/>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Frequent </a:t>
            </a:r>
            <a:r>
              <a:rPr lang="en-US" sz="1000" b="0" dirty="0">
                <a:solidFill>
                  <a:srgbClr val="000000"/>
                </a:solidFill>
                <a:latin typeface="+mn-lt"/>
              </a:rPr>
              <a:t>u</a:t>
            </a:r>
            <a:r>
              <a:rPr lang="en-US" sz="1000" b="0" dirty="0" smtClean="0">
                <a:solidFill>
                  <a:srgbClr val="000000"/>
                </a:solidFill>
                <a:latin typeface="+mn-lt"/>
              </a:rPr>
              <a:t>nscheduled service events</a:t>
            </a:r>
          </a:p>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High support cost</a:t>
            </a:r>
          </a:p>
          <a:p>
            <a:pPr marL="117475" indent="-117475" eaLnBrk="0" fontAlgn="auto" hangingPunct="0">
              <a:lnSpc>
                <a:spcPct val="120000"/>
              </a:lnSpc>
              <a:spcBef>
                <a:spcPts val="0"/>
              </a:spcBef>
              <a:spcAft>
                <a:spcPts val="0"/>
              </a:spcAft>
              <a:buFont typeface="Wingdings" pitchFamily="2" charset="2"/>
              <a:buChar char="§"/>
            </a:pPr>
            <a:r>
              <a:rPr lang="en-US" sz="1000" b="0" dirty="0" smtClean="0">
                <a:solidFill>
                  <a:srgbClr val="000000"/>
                </a:solidFill>
                <a:latin typeface="+mn-lt"/>
              </a:rPr>
              <a:t>Lack of collaboration between core engineering and support</a:t>
            </a:r>
          </a:p>
        </p:txBody>
      </p:sp>
      <p:sp>
        <p:nvSpPr>
          <p:cNvPr id="45" name="TextBox 12"/>
          <p:cNvSpPr txBox="1">
            <a:spLocks noChangeArrowheads="1"/>
          </p:cNvSpPr>
          <p:nvPr/>
        </p:nvSpPr>
        <p:spPr bwMode="auto">
          <a:xfrm>
            <a:off x="8089900" y="2990016"/>
            <a:ext cx="956609" cy="822960"/>
          </a:xfrm>
          <a:prstGeom prst="rect">
            <a:avLst/>
          </a:prstGeom>
          <a:noFill/>
          <a:ln w="76200">
            <a:solidFill>
              <a:schemeClr val="tx2"/>
            </a:solidFill>
            <a:miter lim="800000"/>
            <a:headEnd/>
            <a:tailEnd/>
          </a:ln>
        </p:spPr>
        <p:txBody>
          <a:bodyPr wrap="square" bIns="18288" anchor="b" anchorCtr="0">
            <a:noAutofit/>
          </a:bodyPr>
          <a:lstStyle/>
          <a:p>
            <a:pPr algn="ctr" fontAlgn="auto">
              <a:spcBef>
                <a:spcPts val="0"/>
              </a:spcBef>
              <a:spcAft>
                <a:spcPts val="0"/>
              </a:spcAft>
              <a:defRPr/>
            </a:pPr>
            <a:endParaRPr lang="en-US" sz="1000" kern="0" dirty="0" smtClean="0">
              <a:solidFill>
                <a:srgbClr val="FFFFFF"/>
              </a:solidFill>
              <a:latin typeface="Arial"/>
            </a:endParaRPr>
          </a:p>
        </p:txBody>
      </p:sp>
      <p:sp>
        <p:nvSpPr>
          <p:cNvPr id="46" name="TextBox 45"/>
          <p:cNvSpPr txBox="1"/>
          <p:nvPr/>
        </p:nvSpPr>
        <p:spPr>
          <a:xfrm>
            <a:off x="7715835" y="4005029"/>
            <a:ext cx="1772090" cy="950949"/>
          </a:xfrm>
          <a:prstGeom prst="rect">
            <a:avLst/>
          </a:prstGeom>
        </p:spPr>
        <p:txBody>
          <a:bodyPr wrap="square" rtlCol="0">
            <a:noAutofit/>
          </a:bodyPr>
          <a:lstStyle/>
          <a:p>
            <a:pPr marL="1588" algn="ctr">
              <a:lnSpc>
                <a:spcPct val="106000"/>
              </a:lnSpc>
              <a:spcBef>
                <a:spcPct val="80000"/>
              </a:spcBef>
              <a:buClr>
                <a:srgbClr val="000000"/>
              </a:buClr>
            </a:pPr>
            <a:r>
              <a:rPr lang="en-US" sz="14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Support double digit growth with the same level of  resources</a:t>
            </a:r>
          </a:p>
        </p:txBody>
      </p:sp>
      <p:sp>
        <p:nvSpPr>
          <p:cNvPr id="47" name="Right Arrow 46"/>
          <p:cNvSpPr/>
          <p:nvPr/>
        </p:nvSpPr>
        <p:spPr bwMode="gray">
          <a:xfrm rot="19741233">
            <a:off x="8205644" y="3220967"/>
            <a:ext cx="741761" cy="315311"/>
          </a:xfrm>
          <a:prstGeom prst="rightArrow">
            <a:avLst/>
          </a:prstGeom>
          <a:solidFill>
            <a:schemeClr val="tx2"/>
          </a:solidFill>
          <a:ln w="12700" cap="rnd" algn="ctr">
            <a:noFill/>
            <a:miter lim="800000"/>
            <a:headEnd/>
            <a:tailEnd/>
          </a:ln>
        </p:spPr>
        <p:txBody>
          <a:bodyPr lIns="182880" rtlCol="0" anchor="ctr" anchorCtr="1"/>
          <a:lstStyle/>
          <a:p>
            <a:pPr algn="ctr" eaLnBrk="0" fontAlgn="auto" hangingPunct="0">
              <a:lnSpc>
                <a:spcPct val="106000"/>
              </a:lnSpc>
              <a:spcBef>
                <a:spcPts val="0"/>
              </a:spcBef>
              <a:spcAft>
                <a:spcPts val="0"/>
              </a:spcAft>
            </a:pPr>
            <a:endParaRPr lang="en-US" sz="1800">
              <a:solidFill>
                <a:srgbClr val="FFFFFF"/>
              </a:solidFill>
              <a:latin typeface="Arial"/>
            </a:endParaRPr>
          </a:p>
        </p:txBody>
      </p:sp>
      <p:grpSp>
        <p:nvGrpSpPr>
          <p:cNvPr id="48" name="Group 257"/>
          <p:cNvGrpSpPr>
            <a:grpSpLocks noChangeAspect="1"/>
          </p:cNvGrpSpPr>
          <p:nvPr/>
        </p:nvGrpSpPr>
        <p:grpSpPr bwMode="auto">
          <a:xfrm>
            <a:off x="4529231" y="5308830"/>
            <a:ext cx="290720" cy="457200"/>
            <a:chOff x="849082" y="4419597"/>
            <a:chExt cx="642260" cy="1338940"/>
          </a:xfrm>
          <a:effectLst>
            <a:outerShdw blurRad="76200" dist="12700" dir="8100000" sy="-23000" kx="800400" algn="br" rotWithShape="0">
              <a:prstClr val="black">
                <a:alpha val="20000"/>
              </a:prstClr>
            </a:outerShdw>
          </a:effectLst>
        </p:grpSpPr>
        <p:sp>
          <p:nvSpPr>
            <p:cNvPr id="49" name="Rounded Rectangle 48"/>
            <p:cNvSpPr/>
            <p:nvPr/>
          </p:nvSpPr>
          <p:spPr bwMode="auto">
            <a:xfrm>
              <a:off x="849082" y="4866470"/>
              <a:ext cx="533827" cy="527512"/>
            </a:xfrm>
            <a:prstGeom prst="round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sp>
          <p:nvSpPr>
            <p:cNvPr id="50" name="Rectangle 49"/>
            <p:cNvSpPr/>
            <p:nvPr/>
          </p:nvSpPr>
          <p:spPr bwMode="auto">
            <a:xfrm>
              <a:off x="849082" y="5353663"/>
              <a:ext cx="96756" cy="263756"/>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sp>
          <p:nvSpPr>
            <p:cNvPr id="51" name="Rectangle 50"/>
            <p:cNvSpPr/>
            <p:nvPr/>
          </p:nvSpPr>
          <p:spPr bwMode="auto">
            <a:xfrm>
              <a:off x="1284484" y="5353663"/>
              <a:ext cx="98425" cy="263756"/>
            </a:xfrm>
            <a:prstGeom prst="rect">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sp>
          <p:nvSpPr>
            <p:cNvPr id="52" name="Rectangle 51"/>
            <p:cNvSpPr/>
            <p:nvPr/>
          </p:nvSpPr>
          <p:spPr bwMode="auto">
            <a:xfrm>
              <a:off x="945838" y="5247825"/>
              <a:ext cx="338646" cy="498952"/>
            </a:xfrm>
            <a:prstGeom prst="rect">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sp>
          <p:nvSpPr>
            <p:cNvPr id="53" name="Rounded Rectangle 52"/>
            <p:cNvSpPr/>
            <p:nvPr/>
          </p:nvSpPr>
          <p:spPr bwMode="auto">
            <a:xfrm>
              <a:off x="1079295" y="5417502"/>
              <a:ext cx="65060" cy="341035"/>
            </a:xfrm>
            <a:prstGeom prst="roundRect">
              <a:avLst>
                <a:gd name="adj" fmla="val 46297"/>
              </a:avLst>
            </a:prstGeom>
            <a:solidFill>
              <a:srgbClr val="FFFFFF"/>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sp>
          <p:nvSpPr>
            <p:cNvPr id="54" name="Oval 53"/>
            <p:cNvSpPr/>
            <p:nvPr/>
          </p:nvSpPr>
          <p:spPr bwMode="auto">
            <a:xfrm>
              <a:off x="907469" y="4419597"/>
              <a:ext cx="417052" cy="411594"/>
            </a:xfrm>
            <a:prstGeom prst="ellipse">
              <a:avLst/>
            </a:prstGeom>
            <a:solidFill>
              <a:srgbClr val="8099CC"/>
            </a:solid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sp>
          <p:nvSpPr>
            <p:cNvPr id="55" name="Rounded Rectangle 54"/>
            <p:cNvSpPr/>
            <p:nvPr/>
          </p:nvSpPr>
          <p:spPr bwMode="auto">
            <a:xfrm>
              <a:off x="1062613" y="5059668"/>
              <a:ext cx="110102" cy="78958"/>
            </a:xfrm>
            <a:prstGeom prst="roundRect">
              <a:avLst/>
            </a:prstGeom>
            <a:noFill/>
            <a:ln w="12700" cap="flat" cmpd="sng" algn="ctr">
              <a:no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grpSp>
          <p:nvGrpSpPr>
            <p:cNvPr id="56" name="Group 250"/>
            <p:cNvGrpSpPr>
              <a:grpSpLocks noChangeAspect="1"/>
            </p:cNvGrpSpPr>
            <p:nvPr/>
          </p:nvGrpSpPr>
          <p:grpSpPr>
            <a:xfrm>
              <a:off x="1041004" y="4855031"/>
              <a:ext cx="147178" cy="413114"/>
              <a:chOff x="-523498" y="3712033"/>
              <a:chExt cx="173150" cy="486017"/>
            </a:xfrm>
            <a:solidFill>
              <a:srgbClr val="0000CC">
                <a:lumMod val="50000"/>
              </a:srgbClr>
            </a:solidFill>
          </p:grpSpPr>
          <p:sp>
            <p:nvSpPr>
              <p:cNvPr id="60" name="Trapezoid 59"/>
              <p:cNvSpPr/>
              <p:nvPr/>
            </p:nvSpPr>
            <p:spPr bwMode="auto">
              <a:xfrm>
                <a:off x="-513123" y="3795279"/>
                <a:ext cx="152401" cy="402771"/>
              </a:xfrm>
              <a:prstGeom prst="trapezoid">
                <a:avLst/>
              </a:prstGeom>
              <a:grpFill/>
              <a:ln w="12700" cap="flat" cmpd="sng" algn="ctr">
                <a:solidFill>
                  <a:srgbClr val="FFFFFF"/>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sp>
            <p:nvSpPr>
              <p:cNvPr id="61" name="Flowchart: Extract 60"/>
              <p:cNvSpPr>
                <a:spLocks noChangeAspect="1"/>
              </p:cNvSpPr>
              <p:nvPr/>
            </p:nvSpPr>
            <p:spPr bwMode="auto">
              <a:xfrm rot="10800000">
                <a:off x="-523498" y="3712033"/>
                <a:ext cx="173150" cy="112040"/>
              </a:xfrm>
              <a:prstGeom prst="flowChartExtract">
                <a:avLst/>
              </a:prstGeom>
              <a:grpFill/>
              <a:ln w="12700" cap="flat" cmpd="sng" algn="ctr">
                <a:solidFill>
                  <a:srgbClr val="FFFFFF"/>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grpSp>
        <p:grpSp>
          <p:nvGrpSpPr>
            <p:cNvPr id="57" name="Group 255"/>
            <p:cNvGrpSpPr>
              <a:grpSpLocks/>
            </p:cNvGrpSpPr>
            <p:nvPr/>
          </p:nvGrpSpPr>
          <p:grpSpPr bwMode="auto">
            <a:xfrm>
              <a:off x="1179387" y="5303264"/>
              <a:ext cx="311955" cy="282235"/>
              <a:chOff x="1222931" y="5227062"/>
              <a:chExt cx="311955" cy="282235"/>
            </a:xfrm>
          </p:grpSpPr>
          <p:sp>
            <p:nvSpPr>
              <p:cNvPr id="58" name="AutoShape 61"/>
              <p:cNvSpPr>
                <a:spLocks noChangeArrowheads="1"/>
              </p:cNvSpPr>
              <p:nvPr/>
            </p:nvSpPr>
            <p:spPr bwMode="auto">
              <a:xfrm>
                <a:off x="1222931" y="5282501"/>
                <a:ext cx="311955" cy="226796"/>
              </a:xfrm>
              <a:prstGeom prst="cube">
                <a:avLst>
                  <a:gd name="adj" fmla="val 13235"/>
                </a:avLst>
              </a:prstGeom>
              <a:solidFill>
                <a:srgbClr val="0000CC">
                  <a:lumMod val="50000"/>
                </a:srgbClr>
              </a:solidFill>
              <a:ln w="12700">
                <a:solidFill>
                  <a:srgbClr val="FFFFFF"/>
                </a:solidFill>
                <a:miter lim="800000"/>
                <a:headEnd/>
                <a:tailEnd/>
              </a:ln>
              <a:effectLst>
                <a:outerShdw blurRad="76200" dir="13500000" sy="23000" kx="1200000" algn="br" rotWithShape="0">
                  <a:prstClr val="black">
                    <a:alpha val="20000"/>
                  </a:prstClr>
                </a:outerShdw>
              </a:effectLst>
            </p:spPr>
            <p:txBody>
              <a:bodyPr wrap="none" anchor="ctr"/>
              <a:lstStyle/>
              <a:p>
                <a:pPr algn="ctr" fontAlgn="auto">
                  <a:lnSpc>
                    <a:spcPts val="1200"/>
                  </a:lnSpc>
                  <a:spcBef>
                    <a:spcPts val="0"/>
                  </a:spcBef>
                  <a:spcAft>
                    <a:spcPts val="0"/>
                  </a:spcAft>
                  <a:defRPr/>
                </a:pPr>
                <a:endParaRPr lang="en-GB" sz="1400" b="0" kern="0" dirty="0">
                  <a:solidFill>
                    <a:sysClr val="windowText" lastClr="000000"/>
                  </a:solidFill>
                  <a:latin typeface="Arial"/>
                </a:endParaRPr>
              </a:p>
            </p:txBody>
          </p:sp>
          <p:sp>
            <p:nvSpPr>
              <p:cNvPr id="59" name="Left Bracket 58"/>
              <p:cNvSpPr/>
              <p:nvPr/>
            </p:nvSpPr>
            <p:spPr bwMode="auto">
              <a:xfrm rot="5400000">
                <a:off x="1347829" y="5183906"/>
                <a:ext cx="62160" cy="148471"/>
              </a:xfrm>
              <a:prstGeom prst="leftBracket">
                <a:avLst/>
              </a:prstGeom>
              <a:noFill/>
              <a:ln w="38100" cap="flat" cmpd="sng" algn="ctr">
                <a:solidFill>
                  <a:srgbClr val="0000CC">
                    <a:lumMod val="50000"/>
                  </a:srgbClr>
                </a:solidFill>
                <a:prstDash val="solid"/>
                <a:round/>
                <a:headEnd type="none" w="med" len="med"/>
                <a:tailEnd type="none" w="med" len="med"/>
              </a:ln>
              <a:effectLst/>
            </p:spPr>
            <p:txBody>
              <a:bodyPr wrap="none" anchor="ctr"/>
              <a:lstStyle/>
              <a:p>
                <a:pPr algn="ctr" fontAlgn="auto">
                  <a:spcBef>
                    <a:spcPts val="0"/>
                  </a:spcBef>
                  <a:spcAft>
                    <a:spcPts val="0"/>
                  </a:spcAft>
                  <a:defRPr/>
                </a:pPr>
                <a:endParaRPr lang="en-US" sz="1400" b="0" kern="0" dirty="0">
                  <a:solidFill>
                    <a:sysClr val="windowText" lastClr="000000"/>
                  </a:solidFill>
                  <a:effectLst>
                    <a:outerShdw blurRad="38100" dist="38100" dir="2700000" algn="tl">
                      <a:srgbClr val="000000">
                        <a:alpha val="43137"/>
                      </a:srgbClr>
                    </a:outerShdw>
                  </a:effectLst>
                  <a:latin typeface="Arial"/>
                </a:endParaRPr>
              </a:p>
            </p:txBody>
          </p:sp>
        </p:grpSp>
      </p:grpSp>
      <p:pic>
        <p:nvPicPr>
          <p:cNvPr id="62" name="Picture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121706"/>
            <a:ext cx="2961481" cy="1861691"/>
          </a:xfrm>
          <a:prstGeom prst="rect">
            <a:avLst/>
          </a:prstGeom>
          <a:ln>
            <a:solidFill>
              <a:schemeClr val="tx1">
                <a:lumMod val="50000"/>
                <a:lumOff val="50000"/>
              </a:schemeClr>
            </a:solidFill>
          </a:ln>
        </p:spPr>
      </p:pic>
      <p:sp>
        <p:nvSpPr>
          <p:cNvPr id="63" name="Isosceles Triangle 62"/>
          <p:cNvSpPr/>
          <p:nvPr/>
        </p:nvSpPr>
        <p:spPr bwMode="gray">
          <a:xfrm rot="5400000">
            <a:off x="5198410" y="3871260"/>
            <a:ext cx="4189130" cy="412750"/>
          </a:xfrm>
          <a:prstGeom prst="triangle">
            <a:avLst/>
          </a:prstGeom>
          <a:solidFill>
            <a:schemeClr val="accent3"/>
          </a:solidFill>
          <a:ln w="12700" cap="rnd" algn="ctr">
            <a:noFill/>
            <a:miter lim="800000"/>
            <a:headEnd/>
            <a:tailEnd/>
          </a:ln>
        </p:spPr>
        <p:txBody>
          <a:bodyPr lIns="182880" rtlCol="0" anchor="ctr" anchorCtr="1"/>
          <a:lstStyle/>
          <a:p>
            <a:pPr algn="ctr" eaLnBrk="0" fontAlgn="auto" hangingPunct="0">
              <a:lnSpc>
                <a:spcPct val="106000"/>
              </a:lnSpc>
              <a:spcBef>
                <a:spcPts val="0"/>
              </a:spcBef>
              <a:spcAft>
                <a:spcPts val="0"/>
              </a:spcAft>
            </a:pPr>
            <a:endParaRPr lang="en-US" sz="1800">
              <a:solidFill>
                <a:srgbClr val="FFFFFF"/>
              </a:solidFill>
              <a:latin typeface="Arial"/>
            </a:endParaRPr>
          </a:p>
        </p:txBody>
      </p:sp>
      <p:sp>
        <p:nvSpPr>
          <p:cNvPr id="64" name="TextBox 63"/>
          <p:cNvSpPr txBox="1"/>
          <p:nvPr/>
        </p:nvSpPr>
        <p:spPr>
          <a:xfrm>
            <a:off x="380999" y="921603"/>
            <a:ext cx="9296401" cy="369332"/>
          </a:xfrm>
          <a:prstGeom prst="rect">
            <a:avLst/>
          </a:prstGeom>
          <a:noFill/>
        </p:spPr>
        <p:txBody>
          <a:bodyPr wrap="square">
            <a:spAutoFit/>
          </a:bodyPr>
          <a:lstStyle>
            <a:defPPr>
              <a:defRPr lang="en-US"/>
            </a:defPPr>
            <a:lvl1pPr>
              <a:defRPr sz="18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Addressing the challenge required changes that impacted the total program lifecycle cost </a:t>
            </a:r>
          </a:p>
        </p:txBody>
      </p:sp>
    </p:spTree>
    <p:extLst>
      <p:ext uri="{BB962C8B-B14F-4D97-AF65-F5344CB8AC3E}">
        <p14:creationId xmlns:p14="http://schemas.microsoft.com/office/powerpoint/2010/main" val="3348500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22</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914400"/>
            <a:ext cx="9385300" cy="50468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252412" y="432000"/>
            <a:ext cx="9196388" cy="334962"/>
          </a:xfrm>
        </p:spPr>
        <p:txBody>
          <a:bodyPr/>
          <a:lstStyle/>
          <a:p>
            <a:r>
              <a:rPr lang="en-US" sz="2800" dirty="0" smtClean="0"/>
              <a:t>Solution Demonstration </a:t>
            </a:r>
            <a:r>
              <a:rPr lang="en-US" sz="2000" dirty="0" smtClean="0"/>
              <a:t>(screenshots provided for reference)</a:t>
            </a:r>
            <a:endParaRPr lang="en-US" sz="2800" dirty="0"/>
          </a:p>
        </p:txBody>
      </p:sp>
      <p:sp>
        <p:nvSpPr>
          <p:cNvPr id="7" name="Rectangle 6"/>
          <p:cNvSpPr/>
          <p:nvPr/>
        </p:nvSpPr>
        <p:spPr>
          <a:xfrm>
            <a:off x="252412" y="6019800"/>
            <a:ext cx="9401175"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demo is divided into four groups of dashboards to illustrate different levels of decision making abilities.</a:t>
            </a:r>
            <a:endParaRPr lang="en-US" sz="1400" b="1" dirty="0">
              <a:solidFill>
                <a:schemeClr val="tx1"/>
              </a:solidFill>
            </a:endParaRPr>
          </a:p>
        </p:txBody>
      </p:sp>
    </p:spTree>
    <p:extLst>
      <p:ext uri="{BB962C8B-B14F-4D97-AF65-F5344CB8AC3E}">
        <p14:creationId xmlns:p14="http://schemas.microsoft.com/office/powerpoint/2010/main" val="3094818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23</a:t>
            </a:fld>
            <a:endParaRPr lang="en-US" dirty="0"/>
          </a:p>
        </p:txBody>
      </p:sp>
      <p:sp>
        <p:nvSpPr>
          <p:cNvPr id="10" name="Title 1"/>
          <p:cNvSpPr>
            <a:spLocks noGrp="1"/>
          </p:cNvSpPr>
          <p:nvPr>
            <p:ph type="title"/>
          </p:nvPr>
        </p:nvSpPr>
        <p:spPr>
          <a:xfrm>
            <a:off x="235345" y="432000"/>
            <a:ext cx="9213455" cy="334962"/>
          </a:xfrm>
        </p:spPr>
        <p:txBody>
          <a:bodyPr/>
          <a:lstStyle/>
          <a:p>
            <a:r>
              <a:rPr lang="en-US" sz="2800" dirty="0" smtClean="0"/>
              <a:t>Portfolio Summary</a:t>
            </a:r>
            <a:endParaRPr lang="en-US" sz="2800"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Portfolio Summary Dashboard sets the stage with a high level analysis of the three jet engine programs. </a:t>
            </a:r>
            <a:endParaRPr lang="en-US" sz="1400" b="1" dirty="0">
              <a:solidFill>
                <a:schemeClr val="tx1"/>
              </a:solidFill>
            </a:endParaRP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45" y="914402"/>
            <a:ext cx="9435310" cy="505410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305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24</a:t>
            </a:fld>
            <a:endParaRPr lang="en-US" dirty="0"/>
          </a:p>
        </p:txBody>
      </p:sp>
      <p:sp>
        <p:nvSpPr>
          <p:cNvPr id="10" name="Title 1"/>
          <p:cNvSpPr>
            <a:spLocks noGrp="1"/>
          </p:cNvSpPr>
          <p:nvPr>
            <p:ph type="title"/>
          </p:nvPr>
        </p:nvSpPr>
        <p:spPr>
          <a:xfrm>
            <a:off x="242091" y="432000"/>
            <a:ext cx="9206709" cy="334962"/>
          </a:xfrm>
        </p:spPr>
        <p:txBody>
          <a:bodyPr/>
          <a:lstStyle/>
          <a:p>
            <a:r>
              <a:rPr lang="en-US" sz="2800" dirty="0" smtClean="0"/>
              <a:t>Strategic Dashboard </a:t>
            </a:r>
            <a:r>
              <a:rPr lang="en-US" sz="2000" dirty="0" smtClean="0"/>
              <a:t>(1 of 3)</a:t>
            </a:r>
            <a:endParaRPr lang="en-US"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top half of the Strategic Dashboard provides a detailed look across each program’s total lifecycle cost.</a:t>
            </a:r>
            <a:endParaRPr lang="en-US" sz="1400" b="1"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91" y="914399"/>
            <a:ext cx="9421819" cy="50468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00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25</a:t>
            </a:fld>
            <a:endParaRPr lang="en-US" dirty="0"/>
          </a:p>
        </p:txBody>
      </p:sp>
      <p:sp>
        <p:nvSpPr>
          <p:cNvPr id="10" name="Title 1"/>
          <p:cNvSpPr>
            <a:spLocks noGrp="1"/>
          </p:cNvSpPr>
          <p:nvPr>
            <p:ph type="title"/>
          </p:nvPr>
        </p:nvSpPr>
        <p:spPr>
          <a:xfrm>
            <a:off x="242091" y="432000"/>
            <a:ext cx="9206709" cy="334962"/>
          </a:xfrm>
        </p:spPr>
        <p:txBody>
          <a:bodyPr/>
          <a:lstStyle/>
          <a:p>
            <a:r>
              <a:rPr lang="en-US" sz="2800" dirty="0"/>
              <a:t>Strategic Dashboard </a:t>
            </a:r>
            <a:r>
              <a:rPr lang="en-US" sz="2000" dirty="0" smtClean="0"/>
              <a:t>(2 </a:t>
            </a:r>
            <a:r>
              <a:rPr lang="en-US" sz="2000" dirty="0"/>
              <a:t>of 3)</a:t>
            </a:r>
            <a:endParaRPr lang="en-US" sz="2800"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C</a:t>
            </a:r>
            <a:r>
              <a:rPr lang="en-US" sz="1400" b="1" dirty="0" smtClean="0">
                <a:solidFill>
                  <a:schemeClr val="tx1"/>
                </a:solidFill>
              </a:rPr>
              <a:t>hanging “View by” options allows the user to find cost drivers within a specific platform or all platforms. </a:t>
            </a:r>
            <a:endParaRPr lang="en-US" sz="1400" b="1" dirty="0">
              <a:solidFill>
                <a:schemeClr val="tx1"/>
              </a:solidFill>
            </a:endParaRP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91" y="914398"/>
            <a:ext cx="9421819" cy="504688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178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26</a:t>
            </a:fld>
            <a:endParaRPr lang="en-US" dirty="0"/>
          </a:p>
        </p:txBody>
      </p:sp>
      <p:sp>
        <p:nvSpPr>
          <p:cNvPr id="10" name="Title 1"/>
          <p:cNvSpPr>
            <a:spLocks noGrp="1"/>
          </p:cNvSpPr>
          <p:nvPr>
            <p:ph type="title"/>
          </p:nvPr>
        </p:nvSpPr>
        <p:spPr>
          <a:xfrm>
            <a:off x="237031" y="432000"/>
            <a:ext cx="9211769" cy="334962"/>
          </a:xfrm>
        </p:spPr>
        <p:txBody>
          <a:bodyPr/>
          <a:lstStyle/>
          <a:p>
            <a:r>
              <a:rPr lang="en-US" sz="2800" dirty="0"/>
              <a:t>Strategic Dashboard </a:t>
            </a:r>
            <a:r>
              <a:rPr lang="en-US" sz="2000" dirty="0" smtClean="0"/>
              <a:t>(3 </a:t>
            </a:r>
            <a:r>
              <a:rPr lang="en-US" sz="2000" dirty="0"/>
              <a:t>of 3)</a:t>
            </a:r>
            <a:endParaRPr lang="en-US" sz="2800"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dashboard’s bottom half applies improvement strategy simulations and shows their potential savings.</a:t>
            </a:r>
            <a:endParaRPr lang="en-US" sz="1400" b="1" dirty="0">
              <a:solidFill>
                <a:schemeClr val="tx1"/>
              </a:solidFill>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31" y="914399"/>
            <a:ext cx="9431938" cy="505230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227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27</a:t>
            </a:fld>
            <a:endParaRPr lang="en-US" dirty="0"/>
          </a:p>
        </p:txBody>
      </p:sp>
      <p:sp>
        <p:nvSpPr>
          <p:cNvPr id="10" name="Title 1"/>
          <p:cNvSpPr>
            <a:spLocks noGrp="1"/>
          </p:cNvSpPr>
          <p:nvPr>
            <p:ph type="title"/>
          </p:nvPr>
        </p:nvSpPr>
        <p:spPr>
          <a:xfrm>
            <a:off x="235345" y="432000"/>
            <a:ext cx="9213455" cy="334962"/>
          </a:xfrm>
        </p:spPr>
        <p:txBody>
          <a:bodyPr/>
          <a:lstStyle/>
          <a:p>
            <a:r>
              <a:rPr lang="en-US" sz="2800" dirty="0" smtClean="0"/>
              <a:t>Operational Dashboard </a:t>
            </a:r>
            <a:r>
              <a:rPr lang="en-US" sz="2000" dirty="0" smtClean="0"/>
              <a:t>(1 of 3)</a:t>
            </a:r>
            <a:endParaRPr lang="en-US" sz="2800"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Operational Dashboard predicts the cost and labor impacts of upcoming engineering change requests.</a:t>
            </a:r>
            <a:endParaRPr lang="en-US" sz="1400" b="1" dirty="0">
              <a:solidFill>
                <a:schemeClr val="tx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88" y="914399"/>
            <a:ext cx="9433624" cy="505320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983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28</a:t>
            </a:fld>
            <a:endParaRPr lang="en-US" dirty="0"/>
          </a:p>
        </p:txBody>
      </p:sp>
      <p:sp>
        <p:nvSpPr>
          <p:cNvPr id="10" name="Title 1"/>
          <p:cNvSpPr>
            <a:spLocks noGrp="1"/>
          </p:cNvSpPr>
          <p:nvPr>
            <p:ph type="title"/>
          </p:nvPr>
        </p:nvSpPr>
        <p:spPr>
          <a:xfrm>
            <a:off x="236188" y="432000"/>
            <a:ext cx="9212612" cy="334962"/>
          </a:xfrm>
        </p:spPr>
        <p:txBody>
          <a:bodyPr/>
          <a:lstStyle/>
          <a:p>
            <a:r>
              <a:rPr lang="en-US" sz="2800" dirty="0"/>
              <a:t>Operational Dashboard </a:t>
            </a:r>
            <a:r>
              <a:rPr lang="en-US" sz="2000" dirty="0" smtClean="0"/>
              <a:t>(2 </a:t>
            </a:r>
            <a:r>
              <a:rPr lang="en-US" sz="2000" dirty="0"/>
              <a:t>of 3)</a:t>
            </a:r>
            <a:endParaRPr lang="en-US" sz="2800"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Deep-Dive button takes the user to details about the prediction for individual engineering changes.</a:t>
            </a:r>
            <a:endParaRPr lang="en-US" sz="1400" b="1" dirty="0">
              <a:solidFill>
                <a:schemeClr val="tx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88" y="914399"/>
            <a:ext cx="9433624" cy="505320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0" y="2819400"/>
            <a:ext cx="1447800" cy="621601"/>
          </a:xfrm>
          <a:prstGeom prst="rect">
            <a:avLst/>
          </a:prstGeom>
          <a:solidFill>
            <a:srgbClr val="D8FF81">
              <a:alpha val="10196"/>
            </a:srgb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500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29</a:t>
            </a:fld>
            <a:endParaRPr lang="en-US" dirty="0"/>
          </a:p>
        </p:txBody>
      </p:sp>
      <p:sp>
        <p:nvSpPr>
          <p:cNvPr id="10" name="Title 1"/>
          <p:cNvSpPr>
            <a:spLocks noGrp="1"/>
          </p:cNvSpPr>
          <p:nvPr>
            <p:ph type="title"/>
          </p:nvPr>
        </p:nvSpPr>
        <p:spPr>
          <a:xfrm>
            <a:off x="235767" y="432000"/>
            <a:ext cx="9213033" cy="334962"/>
          </a:xfrm>
        </p:spPr>
        <p:txBody>
          <a:bodyPr/>
          <a:lstStyle/>
          <a:p>
            <a:r>
              <a:rPr lang="en-US" sz="2800" dirty="0"/>
              <a:t>Operational Dashboard </a:t>
            </a:r>
            <a:r>
              <a:rPr lang="en-US" sz="2800" dirty="0" smtClean="0"/>
              <a:t>Deep Dive </a:t>
            </a:r>
            <a:r>
              <a:rPr lang="en-US" sz="2000" dirty="0" smtClean="0"/>
              <a:t>(3 </a:t>
            </a:r>
            <a:r>
              <a:rPr lang="en-US" sz="2000" dirty="0"/>
              <a:t>of 3)</a:t>
            </a:r>
            <a:endParaRPr lang="en-US" sz="2800"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Deep-Dive Dashboard breaks down the categorical parameters and text tokens used in the prediction.</a:t>
            </a:r>
            <a:endParaRPr lang="en-US" sz="1400" b="1" dirty="0">
              <a:solidFill>
                <a:schemeClr val="tx1"/>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67" y="914400"/>
            <a:ext cx="9434467" cy="50536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136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9601200" cy="361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000" dirty="0"/>
              <a:t>The opportunity exists to transform the product development process</a:t>
            </a:r>
          </a:p>
        </p:txBody>
      </p:sp>
      <p:sp>
        <p:nvSpPr>
          <p:cNvPr id="26" name="TextBox 25"/>
          <p:cNvSpPr txBox="1"/>
          <p:nvPr/>
        </p:nvSpPr>
        <p:spPr>
          <a:xfrm>
            <a:off x="359134" y="1206500"/>
            <a:ext cx="9296401" cy="646331"/>
          </a:xfrm>
          <a:prstGeom prst="rect">
            <a:avLst/>
          </a:prstGeom>
          <a:noFill/>
        </p:spPr>
        <p:txBody>
          <a:bodyPr wrap="square">
            <a:spAutoFit/>
          </a:bodyPr>
          <a:lstStyle>
            <a:defPPr>
              <a:defRPr lang="en-US"/>
            </a:defPPr>
            <a:lvl1pPr>
              <a:defRPr sz="18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Product development efforts fall short of their objectives because they are </a:t>
            </a:r>
            <a:r>
              <a:rPr lang="en-US" dirty="0" smtClean="0"/>
              <a:t>late and </a:t>
            </a:r>
            <a:r>
              <a:rPr lang="en-US" dirty="0"/>
              <a:t>miss their cost or performance </a:t>
            </a:r>
            <a:r>
              <a:rPr lang="en-US" dirty="0" smtClean="0"/>
              <a:t>targets</a:t>
            </a:r>
            <a:endParaRPr lang="en-US" dirty="0"/>
          </a:p>
        </p:txBody>
      </p:sp>
      <p:sp>
        <p:nvSpPr>
          <p:cNvPr id="33" name="Rectangle 32"/>
          <p:cNvSpPr/>
          <p:nvPr/>
        </p:nvSpPr>
        <p:spPr>
          <a:xfrm>
            <a:off x="252412" y="6019800"/>
            <a:ext cx="9401175" cy="457200"/>
          </a:xfrm>
          <a:prstGeom prst="rect">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Transform your Product Development process through fact-based, data-driven decision making</a:t>
            </a:r>
          </a:p>
        </p:txBody>
      </p:sp>
      <p:sp>
        <p:nvSpPr>
          <p:cNvPr id="13" name="Line Callout 1 12"/>
          <p:cNvSpPr/>
          <p:nvPr/>
        </p:nvSpPr>
        <p:spPr>
          <a:xfrm>
            <a:off x="3124200" y="2850577"/>
            <a:ext cx="2075543" cy="762000"/>
          </a:xfrm>
          <a:prstGeom prst="borderCallout1">
            <a:avLst>
              <a:gd name="adj1" fmla="val 101348"/>
              <a:gd name="adj2" fmla="val 50239"/>
              <a:gd name="adj3" fmla="val 205834"/>
              <a:gd name="adj4" fmla="val 82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How do I better manage late changes that drive poor quality and downstream costs?</a:t>
            </a:r>
            <a:endParaRPr lang="en-US" sz="1200" dirty="0"/>
          </a:p>
        </p:txBody>
      </p:sp>
      <p:sp>
        <p:nvSpPr>
          <p:cNvPr id="14" name="Line Callout 1 13"/>
          <p:cNvSpPr/>
          <p:nvPr/>
        </p:nvSpPr>
        <p:spPr>
          <a:xfrm>
            <a:off x="7160853" y="3614837"/>
            <a:ext cx="2492734" cy="718457"/>
          </a:xfrm>
          <a:prstGeom prst="borderCallout1">
            <a:avLst>
              <a:gd name="adj1" fmla="val 4378"/>
              <a:gd name="adj2" fmla="val 49802"/>
              <a:gd name="adj3" fmla="val -77710"/>
              <a:gd name="adj4" fmla="val 73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How can I draw insights from the past performance to improve the complex and multi-disciplinary product development process?</a:t>
            </a:r>
            <a:endParaRPr lang="en-US" sz="1200" dirty="0"/>
          </a:p>
        </p:txBody>
      </p:sp>
      <p:sp>
        <p:nvSpPr>
          <p:cNvPr id="15" name="Line Callout 1 14"/>
          <p:cNvSpPr/>
          <p:nvPr/>
        </p:nvSpPr>
        <p:spPr>
          <a:xfrm>
            <a:off x="1600200" y="4114800"/>
            <a:ext cx="1676400" cy="762000"/>
          </a:xfrm>
          <a:prstGeom prst="borderCallout1">
            <a:avLst>
              <a:gd name="adj1" fmla="val 94205"/>
              <a:gd name="adj2" fmla="val 50239"/>
              <a:gd name="adj3" fmla="val 147262"/>
              <a:gd name="adj4" fmla="val 321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How and where can I best deploy my limited R&amp;D resources?</a:t>
            </a:r>
            <a:endParaRPr lang="en-US" sz="1200" dirty="0"/>
          </a:p>
        </p:txBody>
      </p:sp>
      <p:sp>
        <p:nvSpPr>
          <p:cNvPr id="16" name="Line Callout 1 15"/>
          <p:cNvSpPr/>
          <p:nvPr/>
        </p:nvSpPr>
        <p:spPr>
          <a:xfrm>
            <a:off x="5199743" y="4495800"/>
            <a:ext cx="2286000" cy="762000"/>
          </a:xfrm>
          <a:prstGeom prst="borderCallout1">
            <a:avLst>
              <a:gd name="adj1" fmla="val 1824"/>
              <a:gd name="adj2" fmla="val 49547"/>
              <a:gd name="adj3" fmla="val -133214"/>
              <a:gd name="adj4" fmla="val 46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How can I make good decisions </a:t>
            </a:r>
            <a:r>
              <a:rPr lang="en-US" sz="1200" dirty="0" smtClean="0"/>
              <a:t>during the execution of </a:t>
            </a:r>
            <a:r>
              <a:rPr lang="en-US" sz="1200" dirty="0"/>
              <a:t>product development programs?</a:t>
            </a:r>
          </a:p>
        </p:txBody>
      </p:sp>
    </p:spTree>
    <p:extLst>
      <p:ext uri="{BB962C8B-B14F-4D97-AF65-F5344CB8AC3E}">
        <p14:creationId xmlns:p14="http://schemas.microsoft.com/office/powerpoint/2010/main" val="2772051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30</a:t>
            </a:fld>
            <a:endParaRPr lang="en-US" dirty="0"/>
          </a:p>
        </p:txBody>
      </p:sp>
      <p:sp>
        <p:nvSpPr>
          <p:cNvPr id="10" name="Title 1"/>
          <p:cNvSpPr>
            <a:spLocks noGrp="1"/>
          </p:cNvSpPr>
          <p:nvPr>
            <p:ph type="title"/>
          </p:nvPr>
        </p:nvSpPr>
        <p:spPr>
          <a:xfrm>
            <a:off x="235345" y="432000"/>
            <a:ext cx="9213455" cy="334962"/>
          </a:xfrm>
        </p:spPr>
        <p:txBody>
          <a:bodyPr/>
          <a:lstStyle/>
          <a:p>
            <a:r>
              <a:rPr lang="en-US" sz="2800" dirty="0" smtClean="0"/>
              <a:t>New Program Assessment </a:t>
            </a:r>
            <a:r>
              <a:rPr lang="en-US" sz="2000" dirty="0" smtClean="0"/>
              <a:t>(1 of 2)</a:t>
            </a:r>
            <a:endParaRPr lang="en-US" sz="2800"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The New Program Assessment analyzes module similarity from BOM data to predict upcoming program costs.</a:t>
            </a:r>
            <a:endParaRPr lang="en-US" sz="1400" b="1" dirty="0">
              <a:solidFill>
                <a:schemeClr val="tx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67" y="914401"/>
            <a:ext cx="9434467" cy="50536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728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31</a:t>
            </a:fld>
            <a:endParaRPr lang="en-US" dirty="0"/>
          </a:p>
        </p:txBody>
      </p:sp>
      <p:sp>
        <p:nvSpPr>
          <p:cNvPr id="10" name="Title 1"/>
          <p:cNvSpPr>
            <a:spLocks noGrp="1"/>
          </p:cNvSpPr>
          <p:nvPr>
            <p:ph type="title"/>
          </p:nvPr>
        </p:nvSpPr>
        <p:spPr>
          <a:xfrm>
            <a:off x="235345" y="432000"/>
            <a:ext cx="9213455" cy="334962"/>
          </a:xfrm>
        </p:spPr>
        <p:txBody>
          <a:bodyPr/>
          <a:lstStyle/>
          <a:p>
            <a:r>
              <a:rPr lang="en-US" sz="2800" dirty="0"/>
              <a:t>New Program Assessment </a:t>
            </a:r>
            <a:r>
              <a:rPr lang="en-US" sz="2000" dirty="0" smtClean="0"/>
              <a:t>(2 </a:t>
            </a:r>
            <a:r>
              <a:rPr lang="en-US" sz="2000" dirty="0"/>
              <a:t>of 2)</a:t>
            </a:r>
            <a:endParaRPr lang="en-US" sz="2800" dirty="0"/>
          </a:p>
        </p:txBody>
      </p:sp>
      <p:sp>
        <p:nvSpPr>
          <p:cNvPr id="7" name="Rectangle 6"/>
          <p:cNvSpPr/>
          <p:nvPr/>
        </p:nvSpPr>
        <p:spPr>
          <a:xfrm>
            <a:off x="235345" y="6019800"/>
            <a:ext cx="9435310" cy="45720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Additionally, the dashboard applies improvement simulations to show savings in upcoming programs.</a:t>
            </a:r>
            <a:endParaRPr lang="en-US" sz="1400" b="1" dirty="0">
              <a:solidFill>
                <a:schemeClr val="tx1"/>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67" y="914402"/>
            <a:ext cx="9434467" cy="505365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366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32</a:t>
            </a:fld>
            <a:endParaRPr lang="en-US" dirty="0"/>
          </a:p>
        </p:txBody>
      </p:sp>
      <p:sp>
        <p:nvSpPr>
          <p:cNvPr id="8" name="Title 13"/>
          <p:cNvSpPr>
            <a:spLocks noGrp="1"/>
          </p:cNvSpPr>
          <p:nvPr>
            <p:ph type="title"/>
          </p:nvPr>
        </p:nvSpPr>
        <p:spPr>
          <a:xfrm>
            <a:off x="525600" y="727200"/>
            <a:ext cx="7399200" cy="796800"/>
          </a:xfrm>
        </p:spPr>
        <p:txBody>
          <a:bodyPr/>
          <a:lstStyle/>
          <a:p>
            <a:r>
              <a:rPr lang="en-AU" dirty="0" smtClean="0"/>
              <a:t>Data collection</a:t>
            </a:r>
            <a:endParaRPr lang="en-AU" dirty="0"/>
          </a:p>
        </p:txBody>
      </p:sp>
    </p:spTree>
    <p:extLst>
      <p:ext uri="{BB962C8B-B14F-4D97-AF65-F5344CB8AC3E}">
        <p14:creationId xmlns:p14="http://schemas.microsoft.com/office/powerpoint/2010/main" val="1653038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activity</a:t>
            </a:r>
            <a:endParaRPr lang="en-US" dirty="0"/>
          </a:p>
        </p:txBody>
      </p:sp>
      <p:sp>
        <p:nvSpPr>
          <p:cNvPr id="4" name="Slide Number Placeholder 3"/>
          <p:cNvSpPr>
            <a:spLocks noGrp="1"/>
          </p:cNvSpPr>
          <p:nvPr>
            <p:ph type="sldNum" sz="quarter" idx="10"/>
          </p:nvPr>
        </p:nvSpPr>
        <p:spPr/>
        <p:txBody>
          <a:bodyPr/>
          <a:lstStyle/>
          <a:p>
            <a:fld id="{874E70FF-B14A-440C-AE0A-EE116D92B2C9}" type="slidenum">
              <a:rPr lang="en-US" smtClean="0"/>
              <a:pPr/>
              <a:t>33</a:t>
            </a:fld>
            <a:endParaRPr lang="en-US" dirty="0"/>
          </a:p>
        </p:txBody>
      </p:sp>
      <p:sp>
        <p:nvSpPr>
          <p:cNvPr id="7" name="TextBox 6"/>
          <p:cNvSpPr txBox="1"/>
          <p:nvPr/>
        </p:nvSpPr>
        <p:spPr>
          <a:xfrm>
            <a:off x="381000" y="838200"/>
            <a:ext cx="9067800" cy="803297"/>
          </a:xfrm>
          <a:prstGeom prst="rect">
            <a:avLst/>
          </a:prstGeom>
          <a:noFill/>
        </p:spPr>
        <p:txBody>
          <a:bodyPr wrap="square" rtlCol="0">
            <a:spAutoFit/>
          </a:bodyPr>
          <a:lstStyle/>
          <a:p>
            <a:pPr>
              <a:lnSpc>
                <a:spcPct val="110000"/>
              </a:lnSpc>
            </a:pPr>
            <a:r>
              <a:rPr lang="en-US" sz="1400" kern="800" dirty="0">
                <a:latin typeface="+mn-lt"/>
              </a:rPr>
              <a:t>The </a:t>
            </a:r>
            <a:r>
              <a:rPr lang="en-US" sz="1400" kern="800" dirty="0" smtClean="0">
                <a:latin typeface="+mn-lt"/>
              </a:rPr>
              <a:t>graphic below represents the data types used in Product Change Cost Analytics. To accelerate the data collection, a Microsoft Excel template is available containing all the appropriate columns and additional instructions. </a:t>
            </a:r>
            <a:endParaRPr lang="en-US" sz="1400" kern="800" dirty="0">
              <a:latin typeface="+mn-lt"/>
            </a:endParaRPr>
          </a:p>
        </p:txBody>
      </p:sp>
      <p:sp>
        <p:nvSpPr>
          <p:cNvPr id="8" name="Rectangle 7"/>
          <p:cNvSpPr/>
          <p:nvPr/>
        </p:nvSpPr>
        <p:spPr>
          <a:xfrm>
            <a:off x="1746250" y="1754187"/>
            <a:ext cx="7702550" cy="98901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Pentagon 8"/>
          <p:cNvSpPr/>
          <p:nvPr/>
        </p:nvSpPr>
        <p:spPr>
          <a:xfrm>
            <a:off x="457200" y="1744662"/>
            <a:ext cx="2570205" cy="476250"/>
          </a:xfrm>
          <a:prstGeom prst="homePlate">
            <a:avLst/>
          </a:prstGeom>
          <a:solidFill>
            <a:schemeClr val="accent3"/>
          </a:solidFill>
          <a:ln w="19050"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endParaRPr lang="en-US" sz="1400" dirty="0">
              <a:solidFill>
                <a:srgbClr val="00A1DE"/>
              </a:solidFill>
              <a:cs typeface="Arial"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905506754"/>
              </p:ext>
            </p:extLst>
          </p:nvPr>
        </p:nvGraphicFramePr>
        <p:xfrm>
          <a:off x="3733800" y="2021661"/>
          <a:ext cx="5714997" cy="685800"/>
        </p:xfrm>
        <a:graphic>
          <a:graphicData uri="http://schemas.openxmlformats.org/drawingml/2006/table">
            <a:tbl>
              <a:tblPr firstRow="1" bandRow="1">
                <a:tableStyleId>{2D5ABB26-0587-4C30-8999-92F81FD0307C}</a:tableStyleId>
              </a:tblPr>
              <a:tblGrid>
                <a:gridCol w="1360714"/>
                <a:gridCol w="1496785"/>
                <a:gridCol w="1564821"/>
                <a:gridCol w="1292677"/>
              </a:tblGrid>
              <a:tr h="155138">
                <a:tc>
                  <a:txBody>
                    <a:bodyPr/>
                    <a:lstStyle/>
                    <a:p>
                      <a:pPr algn="l"/>
                      <a:r>
                        <a:rPr lang="en-US" sz="900" b="0" kern="800" baseline="0" dirty="0" smtClean="0">
                          <a:solidFill>
                            <a:schemeClr val="bg1"/>
                          </a:solidFill>
                        </a:rPr>
                        <a:t>CHANGE NUMBER</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ISSUE DATE</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COMPLETION DATE</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LIFECYCLE</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3575">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REASON</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AFFECTED MODULE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ESTIMATED</a:t>
                      </a:r>
                      <a:r>
                        <a:rPr lang="en-US" sz="900" b="0" kern="800" baseline="0" dirty="0" smtClean="0">
                          <a:solidFill>
                            <a:schemeClr val="bg1"/>
                          </a:solidFill>
                        </a:rPr>
                        <a:t> HOURS</a:t>
                      </a:r>
                      <a:endParaRPr lang="en-US" sz="900" b="0" kern="800" dirty="0" smtClean="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ACTUAL HOURS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3575">
                <a:tc>
                  <a:txBody>
                    <a:bodyPr/>
                    <a:lstStyle/>
                    <a:p>
                      <a:pPr algn="l"/>
                      <a:r>
                        <a:rPr lang="en-US" sz="900" b="0" kern="800" baseline="0" dirty="0" smtClean="0">
                          <a:solidFill>
                            <a:schemeClr val="bg1"/>
                          </a:solidFill>
                        </a:rPr>
                        <a:t>PRIORITY</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CHANGE CATEGORY</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SOURCE</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EC DESCRIPTION</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TextBox 10"/>
          <p:cNvSpPr txBox="1"/>
          <p:nvPr/>
        </p:nvSpPr>
        <p:spPr>
          <a:xfrm>
            <a:off x="434029" y="1828898"/>
            <a:ext cx="2135393" cy="307777"/>
          </a:xfrm>
          <a:prstGeom prst="rect">
            <a:avLst/>
          </a:prstGeom>
          <a:noFill/>
        </p:spPr>
        <p:txBody>
          <a:bodyPr wrap="none" rtlCol="0">
            <a:spAutoFit/>
          </a:bodyPr>
          <a:lstStyle/>
          <a:p>
            <a:r>
              <a:rPr lang="en-US" sz="1400" dirty="0" smtClean="0">
                <a:solidFill>
                  <a:srgbClr val="FFFFFF"/>
                </a:solidFill>
                <a:latin typeface="+mn-lt"/>
              </a:rPr>
              <a:t>Product Change Records</a:t>
            </a:r>
            <a:endParaRPr lang="en-US" sz="1400" dirty="0">
              <a:solidFill>
                <a:srgbClr val="00A1DE"/>
              </a:solidFill>
              <a:latin typeface="+mn-lt"/>
            </a:endParaRPr>
          </a:p>
        </p:txBody>
      </p:sp>
      <p:sp>
        <p:nvSpPr>
          <p:cNvPr id="12" name="TextBox 11"/>
          <p:cNvSpPr txBox="1"/>
          <p:nvPr/>
        </p:nvSpPr>
        <p:spPr>
          <a:xfrm>
            <a:off x="5840977" y="1744662"/>
            <a:ext cx="1034579" cy="246221"/>
          </a:xfrm>
          <a:prstGeom prst="rect">
            <a:avLst/>
          </a:prstGeom>
          <a:noFill/>
        </p:spPr>
        <p:txBody>
          <a:bodyPr wrap="none" rtlCol="0">
            <a:spAutoFit/>
          </a:bodyPr>
          <a:lstStyle/>
          <a:p>
            <a:r>
              <a:rPr lang="en-US" sz="1000" b="1" spc="40" dirty="0" smtClean="0">
                <a:solidFill>
                  <a:schemeClr val="bg1"/>
                </a:solidFill>
                <a:latin typeface="+mn-lt"/>
              </a:rPr>
              <a:t>DATA FIELDS</a:t>
            </a:r>
            <a:endParaRPr lang="en-US" sz="1000" b="1" spc="40" dirty="0">
              <a:solidFill>
                <a:schemeClr val="bg1"/>
              </a:solidFill>
              <a:latin typeface="+mn-lt"/>
            </a:endParaRPr>
          </a:p>
        </p:txBody>
      </p:sp>
      <p:cxnSp>
        <p:nvCxnSpPr>
          <p:cNvPr id="14" name="Straight Connector 13"/>
          <p:cNvCxnSpPr/>
          <p:nvPr/>
        </p:nvCxnSpPr>
        <p:spPr>
          <a:xfrm>
            <a:off x="3733800" y="1981201"/>
            <a:ext cx="5562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746250" y="2820988"/>
            <a:ext cx="7702550" cy="989013"/>
          </a:xfrm>
          <a:prstGeom prst="rect">
            <a:avLst/>
          </a:prstGeom>
          <a:solidFill>
            <a:srgbClr val="7BCE6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Pentagon 24"/>
          <p:cNvSpPr/>
          <p:nvPr/>
        </p:nvSpPr>
        <p:spPr>
          <a:xfrm>
            <a:off x="457200" y="2811463"/>
            <a:ext cx="2570205" cy="476250"/>
          </a:xfrm>
          <a:prstGeom prst="homePlate">
            <a:avLst/>
          </a:prstGeom>
          <a:solidFill>
            <a:srgbClr val="7BCE6C"/>
          </a:solidFill>
          <a:ln w="19050"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endParaRPr lang="en-US" sz="1400" dirty="0">
              <a:solidFill>
                <a:srgbClr val="00A1DE"/>
              </a:solidFill>
              <a:cs typeface="Arial"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471309609"/>
              </p:ext>
            </p:extLst>
          </p:nvPr>
        </p:nvGraphicFramePr>
        <p:xfrm>
          <a:off x="3733800" y="3088462"/>
          <a:ext cx="5714997" cy="685800"/>
        </p:xfrm>
        <a:graphic>
          <a:graphicData uri="http://schemas.openxmlformats.org/drawingml/2006/table">
            <a:tbl>
              <a:tblPr firstRow="1" bandRow="1">
                <a:tableStyleId>{2D5ABB26-0587-4C30-8999-92F81FD0307C}</a:tableStyleId>
              </a:tblPr>
              <a:tblGrid>
                <a:gridCol w="1360714"/>
                <a:gridCol w="1496785"/>
                <a:gridCol w="1564821"/>
                <a:gridCol w="1292677"/>
              </a:tblGrid>
              <a:tr h="155138">
                <a:tc>
                  <a:txBody>
                    <a:bodyPr/>
                    <a:lstStyle/>
                    <a:p>
                      <a:pPr algn="l"/>
                      <a:r>
                        <a:rPr lang="en-US" sz="900" b="0" kern="800" dirty="0" smtClean="0">
                          <a:solidFill>
                            <a:schemeClr val="bg1"/>
                          </a:solidFill>
                        </a:rPr>
                        <a:t>PART</a:t>
                      </a:r>
                      <a:r>
                        <a:rPr lang="en-US" sz="900" b="0" kern="800" baseline="0" dirty="0" smtClean="0">
                          <a:solidFill>
                            <a:schemeClr val="bg1"/>
                          </a:solidFill>
                        </a:rPr>
                        <a:t> NAME</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PART NUMBER</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BILL</a:t>
                      </a:r>
                      <a:r>
                        <a:rPr lang="en-US" sz="900" b="0" kern="800" baseline="0" dirty="0" smtClean="0">
                          <a:solidFill>
                            <a:schemeClr val="bg1"/>
                          </a:solidFill>
                        </a:rPr>
                        <a:t> OF MATERIALS</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PRODUCT</a:t>
                      </a:r>
                      <a:r>
                        <a:rPr lang="en-US" sz="900" b="0" kern="800" baseline="0" dirty="0" smtClean="0">
                          <a:solidFill>
                            <a:schemeClr val="bg1"/>
                          </a:solidFill>
                        </a:rPr>
                        <a:t> HIERARCHY</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3575">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PART COST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MATERIAL</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PARENT-CHILD</a:t>
                      </a:r>
                      <a:r>
                        <a:rPr lang="en-US" sz="900" b="0" kern="800" baseline="0" dirty="0" smtClean="0">
                          <a:solidFill>
                            <a:schemeClr val="bg1"/>
                          </a:solidFill>
                        </a:rPr>
                        <a:t> RELATION</a:t>
                      </a:r>
                      <a:endParaRPr lang="en-US" sz="900" b="0" kern="800" dirty="0" smtClean="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endParaRPr lang="en-US" sz="900" b="0" kern="800" dirty="0" smtClean="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3575">
                <a:tc>
                  <a:txBody>
                    <a:bodyPr/>
                    <a:lstStyle/>
                    <a:p>
                      <a:pPr algn="l"/>
                      <a:r>
                        <a:rPr lang="en-US" sz="900" b="0" kern="800" dirty="0" smtClean="0">
                          <a:solidFill>
                            <a:schemeClr val="bg1"/>
                          </a:solidFill>
                        </a:rPr>
                        <a:t>PART DESCRIPTION</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MAKE OR BUY</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TextBox 26"/>
          <p:cNvSpPr txBox="1"/>
          <p:nvPr/>
        </p:nvSpPr>
        <p:spPr>
          <a:xfrm>
            <a:off x="434029" y="2895699"/>
            <a:ext cx="1987147" cy="307777"/>
          </a:xfrm>
          <a:prstGeom prst="rect">
            <a:avLst/>
          </a:prstGeom>
          <a:noFill/>
        </p:spPr>
        <p:txBody>
          <a:bodyPr wrap="none" rtlCol="0">
            <a:spAutoFit/>
          </a:bodyPr>
          <a:lstStyle/>
          <a:p>
            <a:r>
              <a:rPr lang="en-US" sz="1400" dirty="0" smtClean="0">
                <a:solidFill>
                  <a:srgbClr val="FFFFFF"/>
                </a:solidFill>
                <a:latin typeface="+mn-lt"/>
              </a:rPr>
              <a:t>Product Structure Data</a:t>
            </a:r>
            <a:endParaRPr lang="en-US" sz="1400" dirty="0">
              <a:solidFill>
                <a:srgbClr val="00A1DE"/>
              </a:solidFill>
              <a:latin typeface="+mn-lt"/>
            </a:endParaRPr>
          </a:p>
        </p:txBody>
      </p:sp>
      <p:sp>
        <p:nvSpPr>
          <p:cNvPr id="28" name="TextBox 27"/>
          <p:cNvSpPr txBox="1"/>
          <p:nvPr/>
        </p:nvSpPr>
        <p:spPr>
          <a:xfrm>
            <a:off x="4343400" y="2811463"/>
            <a:ext cx="1034579" cy="246221"/>
          </a:xfrm>
          <a:prstGeom prst="rect">
            <a:avLst/>
          </a:prstGeom>
          <a:noFill/>
        </p:spPr>
        <p:txBody>
          <a:bodyPr wrap="none" rtlCol="0">
            <a:spAutoFit/>
          </a:bodyPr>
          <a:lstStyle/>
          <a:p>
            <a:r>
              <a:rPr lang="en-US" sz="1000" b="1" spc="40" dirty="0" smtClean="0">
                <a:solidFill>
                  <a:schemeClr val="bg1"/>
                </a:solidFill>
                <a:latin typeface="+mn-lt"/>
              </a:rPr>
              <a:t>DATA FIELDS</a:t>
            </a:r>
            <a:endParaRPr lang="en-US" sz="1000" b="1" spc="40" dirty="0">
              <a:solidFill>
                <a:schemeClr val="bg1"/>
              </a:solidFill>
              <a:latin typeface="+mn-lt"/>
            </a:endParaRPr>
          </a:p>
        </p:txBody>
      </p:sp>
      <p:cxnSp>
        <p:nvCxnSpPr>
          <p:cNvPr id="29" name="Straight Connector 28"/>
          <p:cNvCxnSpPr/>
          <p:nvPr/>
        </p:nvCxnSpPr>
        <p:spPr>
          <a:xfrm>
            <a:off x="3733800" y="3048002"/>
            <a:ext cx="22098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746250" y="3887787"/>
            <a:ext cx="7702550" cy="989013"/>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1" name="Pentagon 30"/>
          <p:cNvSpPr/>
          <p:nvPr/>
        </p:nvSpPr>
        <p:spPr>
          <a:xfrm>
            <a:off x="457200" y="3878262"/>
            <a:ext cx="2570205" cy="476250"/>
          </a:xfrm>
          <a:prstGeom prst="homePlate">
            <a:avLst/>
          </a:prstGeom>
          <a:solidFill>
            <a:schemeClr val="accent5">
              <a:lumMod val="75000"/>
            </a:schemeClr>
          </a:solidFill>
          <a:ln w="19050"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endParaRPr lang="en-US" sz="1400" dirty="0">
              <a:solidFill>
                <a:srgbClr val="00A1DE"/>
              </a:solidFill>
              <a:cs typeface="Arial"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933300433"/>
              </p:ext>
            </p:extLst>
          </p:nvPr>
        </p:nvGraphicFramePr>
        <p:xfrm>
          <a:off x="4419600" y="4155261"/>
          <a:ext cx="4422320" cy="685800"/>
        </p:xfrm>
        <a:graphic>
          <a:graphicData uri="http://schemas.openxmlformats.org/drawingml/2006/table">
            <a:tbl>
              <a:tblPr firstRow="1" bandRow="1">
                <a:tableStyleId>{2D5ABB26-0587-4C30-8999-92F81FD0307C}</a:tableStyleId>
              </a:tblPr>
              <a:tblGrid>
                <a:gridCol w="1360714"/>
                <a:gridCol w="1496785"/>
                <a:gridCol w="1564821"/>
              </a:tblGrid>
              <a:tr h="155138">
                <a:tc>
                  <a:txBody>
                    <a:bodyPr/>
                    <a:lstStyle/>
                    <a:p>
                      <a:pPr algn="l"/>
                      <a:r>
                        <a:rPr lang="en-US" sz="900" b="0" kern="800" dirty="0" smtClean="0">
                          <a:solidFill>
                            <a:schemeClr val="bg1"/>
                          </a:solidFill>
                        </a:rPr>
                        <a:t>WBS NUMBERS</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PROGRAM DATES</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LIFECYCLE DATES</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3575">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WBS NAME</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COST</a:t>
                      </a:r>
                      <a:r>
                        <a:rPr lang="en-US" sz="900" b="0" kern="800" baseline="0" dirty="0" smtClean="0">
                          <a:solidFill>
                            <a:schemeClr val="bg1"/>
                          </a:solidFill>
                        </a:rPr>
                        <a:t> &amp; HOURS / MONTH</a:t>
                      </a:r>
                      <a:endParaRPr lang="en-US" sz="900" b="0" kern="800" dirty="0" smtClean="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859536" rtl="0" eaLnBrk="1" fontAlgn="auto" latinLnBrk="0" hangingPunct="1">
                        <a:lnSpc>
                          <a:spcPct val="100000"/>
                        </a:lnSpc>
                        <a:spcBef>
                          <a:spcPts val="0"/>
                        </a:spcBef>
                        <a:spcAft>
                          <a:spcPts val="0"/>
                        </a:spcAft>
                        <a:buClrTx/>
                        <a:buSzTx/>
                        <a:buFontTx/>
                        <a:buNone/>
                        <a:tabLst/>
                        <a:defRPr/>
                      </a:pPr>
                      <a:r>
                        <a:rPr lang="en-US" sz="900" b="0" kern="800" dirty="0" smtClean="0">
                          <a:solidFill>
                            <a:schemeClr val="bg1"/>
                          </a:solidFill>
                        </a:rPr>
                        <a:t>PLANNED</a:t>
                      </a:r>
                      <a:r>
                        <a:rPr lang="en-US" sz="900" b="0" kern="800" baseline="0" dirty="0" smtClean="0">
                          <a:solidFill>
                            <a:schemeClr val="bg1"/>
                          </a:solidFill>
                        </a:rPr>
                        <a:t> COSTS</a:t>
                      </a:r>
                      <a:endParaRPr lang="en-US" sz="900" b="0" kern="800" dirty="0" smtClean="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3575">
                <a:tc>
                  <a:txBody>
                    <a:bodyPr/>
                    <a:lstStyle/>
                    <a:p>
                      <a:pPr algn="l"/>
                      <a:r>
                        <a:rPr lang="en-US" sz="900" b="0" kern="800" dirty="0" smtClean="0">
                          <a:solidFill>
                            <a:schemeClr val="bg1"/>
                          </a:solidFill>
                        </a:rPr>
                        <a:t>WBS DESCRIPTION</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900" b="0" kern="800" dirty="0" smtClean="0">
                          <a:solidFill>
                            <a:schemeClr val="bg1"/>
                          </a:solidFill>
                        </a:rPr>
                        <a:t>MILESTONE</a:t>
                      </a:r>
                      <a:r>
                        <a:rPr lang="en-US" sz="900" b="0" kern="800" baseline="0" dirty="0" smtClean="0">
                          <a:solidFill>
                            <a:schemeClr val="bg1"/>
                          </a:solidFill>
                        </a:rPr>
                        <a:t> DATES</a:t>
                      </a:r>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900" b="0" kern="800" dirty="0">
                        <a:solidFill>
                          <a:schemeClr val="bg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3" name="TextBox 32"/>
          <p:cNvSpPr txBox="1"/>
          <p:nvPr/>
        </p:nvSpPr>
        <p:spPr>
          <a:xfrm>
            <a:off x="434029" y="3962498"/>
            <a:ext cx="2363789" cy="307777"/>
          </a:xfrm>
          <a:prstGeom prst="rect">
            <a:avLst/>
          </a:prstGeom>
          <a:noFill/>
        </p:spPr>
        <p:txBody>
          <a:bodyPr wrap="none" rtlCol="0">
            <a:spAutoFit/>
          </a:bodyPr>
          <a:lstStyle/>
          <a:p>
            <a:r>
              <a:rPr lang="en-US" sz="1400" dirty="0" smtClean="0">
                <a:solidFill>
                  <a:srgbClr val="FFFFFF"/>
                </a:solidFill>
                <a:latin typeface="+mn-lt"/>
              </a:rPr>
              <a:t>Financial Records &amp; Budget</a:t>
            </a:r>
            <a:endParaRPr lang="en-US" sz="1400" dirty="0">
              <a:solidFill>
                <a:srgbClr val="00A1DE"/>
              </a:solidFill>
              <a:latin typeface="+mn-lt"/>
            </a:endParaRPr>
          </a:p>
        </p:txBody>
      </p:sp>
      <p:sp>
        <p:nvSpPr>
          <p:cNvPr id="34" name="TextBox 33"/>
          <p:cNvSpPr txBox="1"/>
          <p:nvPr/>
        </p:nvSpPr>
        <p:spPr>
          <a:xfrm>
            <a:off x="5791200" y="3878262"/>
            <a:ext cx="1034579" cy="246221"/>
          </a:xfrm>
          <a:prstGeom prst="rect">
            <a:avLst/>
          </a:prstGeom>
          <a:noFill/>
        </p:spPr>
        <p:txBody>
          <a:bodyPr wrap="none" rtlCol="0">
            <a:spAutoFit/>
          </a:bodyPr>
          <a:lstStyle/>
          <a:p>
            <a:r>
              <a:rPr lang="en-US" sz="1000" b="1" spc="40" dirty="0" smtClean="0">
                <a:solidFill>
                  <a:schemeClr val="bg1"/>
                </a:solidFill>
                <a:latin typeface="+mn-lt"/>
              </a:rPr>
              <a:t>DATA FIELDS</a:t>
            </a:r>
            <a:endParaRPr lang="en-US" sz="1000" b="1" spc="40" dirty="0">
              <a:solidFill>
                <a:schemeClr val="bg1"/>
              </a:solidFill>
              <a:latin typeface="+mn-lt"/>
            </a:endParaRPr>
          </a:p>
        </p:txBody>
      </p:sp>
      <p:cxnSp>
        <p:nvCxnSpPr>
          <p:cNvPr id="35" name="Straight Connector 34"/>
          <p:cNvCxnSpPr/>
          <p:nvPr/>
        </p:nvCxnSpPr>
        <p:spPr>
          <a:xfrm>
            <a:off x="4419600" y="4114801"/>
            <a:ext cx="381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43800" y="2811462"/>
            <a:ext cx="994183" cy="246221"/>
          </a:xfrm>
          <a:prstGeom prst="rect">
            <a:avLst/>
          </a:prstGeom>
          <a:noFill/>
        </p:spPr>
        <p:txBody>
          <a:bodyPr wrap="none" rtlCol="0">
            <a:spAutoFit/>
          </a:bodyPr>
          <a:lstStyle/>
          <a:p>
            <a:r>
              <a:rPr lang="en-US" sz="1000" b="1" spc="40" dirty="0" smtClean="0">
                <a:solidFill>
                  <a:schemeClr val="bg1"/>
                </a:solidFill>
                <a:latin typeface="+mn-lt"/>
              </a:rPr>
              <a:t>DATA TYPES</a:t>
            </a:r>
            <a:endParaRPr lang="en-US" sz="1000" b="1" spc="40" dirty="0">
              <a:solidFill>
                <a:schemeClr val="bg1"/>
              </a:solidFill>
              <a:latin typeface="+mn-lt"/>
            </a:endParaRPr>
          </a:p>
        </p:txBody>
      </p:sp>
      <p:cxnSp>
        <p:nvCxnSpPr>
          <p:cNvPr id="38" name="Straight Connector 37"/>
          <p:cNvCxnSpPr/>
          <p:nvPr/>
        </p:nvCxnSpPr>
        <p:spPr>
          <a:xfrm>
            <a:off x="6629400" y="3049588"/>
            <a:ext cx="2743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46250" y="4954587"/>
            <a:ext cx="1377950" cy="989013"/>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 name="Pentagon 42"/>
          <p:cNvSpPr/>
          <p:nvPr/>
        </p:nvSpPr>
        <p:spPr>
          <a:xfrm>
            <a:off x="457200" y="4945062"/>
            <a:ext cx="2570205" cy="476250"/>
          </a:xfrm>
          <a:prstGeom prst="homePlate">
            <a:avLst/>
          </a:prstGeom>
          <a:solidFill>
            <a:schemeClr val="accent3">
              <a:lumMod val="75000"/>
            </a:schemeClr>
          </a:solidFill>
          <a:ln w="19050" cap="flat" cmpd="sng" algn="ctr">
            <a:solidFill>
              <a:schemeClr val="bg2"/>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endParaRPr lang="en-US" sz="1400" dirty="0">
              <a:solidFill>
                <a:srgbClr val="00A1DE"/>
              </a:solidFill>
              <a:cs typeface="Arial" charset="0"/>
            </a:endParaRPr>
          </a:p>
        </p:txBody>
      </p:sp>
      <p:sp>
        <p:nvSpPr>
          <p:cNvPr id="45" name="TextBox 44"/>
          <p:cNvSpPr txBox="1"/>
          <p:nvPr/>
        </p:nvSpPr>
        <p:spPr>
          <a:xfrm>
            <a:off x="434029" y="5029298"/>
            <a:ext cx="1725985" cy="307777"/>
          </a:xfrm>
          <a:prstGeom prst="rect">
            <a:avLst/>
          </a:prstGeom>
          <a:noFill/>
        </p:spPr>
        <p:txBody>
          <a:bodyPr wrap="none" rtlCol="0">
            <a:spAutoFit/>
          </a:bodyPr>
          <a:lstStyle/>
          <a:p>
            <a:r>
              <a:rPr lang="en-US" sz="1400" dirty="0" smtClean="0">
                <a:solidFill>
                  <a:srgbClr val="FFFFFF"/>
                </a:solidFill>
                <a:latin typeface="+mn-lt"/>
              </a:rPr>
              <a:t>Other Data Sources</a:t>
            </a:r>
            <a:endParaRPr lang="en-US" sz="1400" dirty="0">
              <a:solidFill>
                <a:srgbClr val="00A1DE"/>
              </a:solidFill>
              <a:latin typeface="+mn-lt"/>
            </a:endParaRPr>
          </a:p>
        </p:txBody>
      </p:sp>
      <p:sp>
        <p:nvSpPr>
          <p:cNvPr id="53" name="Rectangle 52"/>
          <p:cNvSpPr/>
          <p:nvPr/>
        </p:nvSpPr>
        <p:spPr>
          <a:xfrm>
            <a:off x="3147060" y="4954587"/>
            <a:ext cx="2082589" cy="989013"/>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Rectangle 55"/>
          <p:cNvSpPr/>
          <p:nvPr/>
        </p:nvSpPr>
        <p:spPr>
          <a:xfrm>
            <a:off x="5260445" y="4954587"/>
            <a:ext cx="2082589" cy="989013"/>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7" name="Rectangle 56"/>
          <p:cNvSpPr/>
          <p:nvPr/>
        </p:nvSpPr>
        <p:spPr>
          <a:xfrm>
            <a:off x="7366211" y="4954587"/>
            <a:ext cx="2082589" cy="989013"/>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TextBox 51"/>
          <p:cNvSpPr txBox="1"/>
          <p:nvPr/>
        </p:nvSpPr>
        <p:spPr>
          <a:xfrm>
            <a:off x="3357942" y="5218260"/>
            <a:ext cx="1660824" cy="461665"/>
          </a:xfrm>
          <a:prstGeom prst="rect">
            <a:avLst/>
          </a:prstGeom>
          <a:noFill/>
        </p:spPr>
        <p:txBody>
          <a:bodyPr wrap="square" rtlCol="0">
            <a:spAutoFit/>
          </a:bodyPr>
          <a:lstStyle/>
          <a:p>
            <a:pPr algn="ctr"/>
            <a:r>
              <a:rPr lang="en-US" sz="1200" spc="40" dirty="0" smtClean="0">
                <a:solidFill>
                  <a:schemeClr val="bg1"/>
                </a:solidFill>
                <a:latin typeface="+mn-lt"/>
              </a:rPr>
              <a:t>SERVICE BULLETIN RECORDS</a:t>
            </a:r>
            <a:endParaRPr lang="en-US" sz="1200" spc="40" dirty="0">
              <a:solidFill>
                <a:schemeClr val="bg1"/>
              </a:solidFill>
              <a:latin typeface="+mn-lt"/>
            </a:endParaRPr>
          </a:p>
        </p:txBody>
      </p:sp>
      <p:sp>
        <p:nvSpPr>
          <p:cNvPr id="50" name="TextBox 49"/>
          <p:cNvSpPr txBox="1"/>
          <p:nvPr/>
        </p:nvSpPr>
        <p:spPr>
          <a:xfrm>
            <a:off x="5442160" y="5218260"/>
            <a:ext cx="1719158" cy="461665"/>
          </a:xfrm>
          <a:prstGeom prst="rect">
            <a:avLst/>
          </a:prstGeom>
          <a:noFill/>
        </p:spPr>
        <p:txBody>
          <a:bodyPr wrap="square" rtlCol="0">
            <a:spAutoFit/>
          </a:bodyPr>
          <a:lstStyle/>
          <a:p>
            <a:pPr algn="ctr"/>
            <a:r>
              <a:rPr lang="en-US" sz="1200" spc="40" dirty="0" smtClean="0">
                <a:solidFill>
                  <a:schemeClr val="bg1"/>
                </a:solidFill>
                <a:latin typeface="+mn-lt"/>
              </a:rPr>
              <a:t>PART REVISION HISTORY</a:t>
            </a:r>
            <a:endParaRPr lang="en-US" sz="1200" spc="40" dirty="0">
              <a:solidFill>
                <a:schemeClr val="bg1"/>
              </a:solidFill>
              <a:latin typeface="+mn-lt"/>
            </a:endParaRPr>
          </a:p>
        </p:txBody>
      </p:sp>
      <p:sp>
        <p:nvSpPr>
          <p:cNvPr id="51" name="TextBox 50"/>
          <p:cNvSpPr txBox="1"/>
          <p:nvPr/>
        </p:nvSpPr>
        <p:spPr>
          <a:xfrm>
            <a:off x="7378805" y="5218259"/>
            <a:ext cx="2057400" cy="461665"/>
          </a:xfrm>
          <a:prstGeom prst="rect">
            <a:avLst/>
          </a:prstGeom>
          <a:noFill/>
        </p:spPr>
        <p:txBody>
          <a:bodyPr wrap="square" rtlCol="0">
            <a:spAutoFit/>
          </a:bodyPr>
          <a:lstStyle/>
          <a:p>
            <a:pPr algn="ctr"/>
            <a:r>
              <a:rPr lang="en-US" sz="1200" spc="40" dirty="0" smtClean="0">
                <a:solidFill>
                  <a:schemeClr val="bg1"/>
                </a:solidFill>
                <a:latin typeface="+mn-lt"/>
              </a:rPr>
              <a:t>UNSTRUCTURED DATA SOURCES</a:t>
            </a:r>
            <a:endParaRPr lang="en-US" sz="1200" spc="40" dirty="0">
              <a:solidFill>
                <a:schemeClr val="bg1"/>
              </a:solidFill>
              <a:latin typeface="+mn-lt"/>
            </a:endParaRPr>
          </a:p>
        </p:txBody>
      </p:sp>
    </p:spTree>
    <p:extLst>
      <p:ext uri="{BB962C8B-B14F-4D97-AF65-F5344CB8AC3E}">
        <p14:creationId xmlns:p14="http://schemas.microsoft.com/office/powerpoint/2010/main" val="1249956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2286000" y="1676400"/>
            <a:ext cx="7162800" cy="1857600"/>
          </a:xfrm>
        </p:spPr>
        <p:txBody>
          <a:bodyPr/>
          <a:lstStyle/>
          <a:p>
            <a:r>
              <a:rPr lang="en-US" sz="1600" dirty="0" smtClean="0">
                <a:solidFill>
                  <a:srgbClr val="92D400"/>
                </a:solidFill>
              </a:rPr>
              <a:t>Ready for the next step?</a:t>
            </a:r>
          </a:p>
          <a:p>
            <a:r>
              <a:rPr lang="en-US" sz="1400" dirty="0" smtClean="0">
                <a:solidFill>
                  <a:schemeClr val="tx1"/>
                </a:solidFill>
              </a:rPr>
              <a:t>Please </a:t>
            </a:r>
            <a:r>
              <a:rPr lang="en-US" sz="1400" dirty="0">
                <a:solidFill>
                  <a:schemeClr val="tx1"/>
                </a:solidFill>
              </a:rPr>
              <a:t>contact us to learn more about how analytics can deliver value for your </a:t>
            </a:r>
            <a:r>
              <a:rPr lang="en-US" sz="1400" dirty="0" smtClean="0">
                <a:solidFill>
                  <a:schemeClr val="tx1"/>
                </a:solidFill>
              </a:rPr>
              <a:t>business.</a:t>
            </a:r>
          </a:p>
          <a:p>
            <a:r>
              <a:rPr lang="en-US" sz="1400" dirty="0" smtClean="0"/>
              <a:t> </a:t>
            </a:r>
          </a:p>
          <a:p>
            <a:r>
              <a:rPr lang="en-US" sz="1400" b="1" dirty="0" smtClean="0">
                <a:solidFill>
                  <a:schemeClr val="tx1"/>
                </a:solidFill>
              </a:rPr>
              <a:t>Contacts</a:t>
            </a:r>
          </a:p>
        </p:txBody>
      </p:sp>
      <p:sp>
        <p:nvSpPr>
          <p:cNvPr id="4" name="Slide Number Placeholder 3"/>
          <p:cNvSpPr>
            <a:spLocks noGrp="1"/>
          </p:cNvSpPr>
          <p:nvPr>
            <p:ph type="sldNum" sz="quarter" idx="10"/>
          </p:nvPr>
        </p:nvSpPr>
        <p:spPr/>
        <p:txBody>
          <a:bodyPr/>
          <a:lstStyle/>
          <a:p>
            <a:fld id="{874E70FF-B14A-440C-AE0A-EE116D92B2C9}" type="slidenum">
              <a:rPr lang="en-US" smtClean="0"/>
              <a:pPr/>
              <a:t>34</a:t>
            </a:fld>
            <a:endParaRPr lang="en-US" dirty="0"/>
          </a:p>
        </p:txBody>
      </p:sp>
      <p:sp>
        <p:nvSpPr>
          <p:cNvPr id="8" name="Content Placeholder 2"/>
          <p:cNvSpPr txBox="1">
            <a:spLocks/>
          </p:cNvSpPr>
          <p:nvPr/>
        </p:nvSpPr>
        <p:spPr bwMode="auto">
          <a:xfrm>
            <a:off x="2286000" y="3048000"/>
            <a:ext cx="2184538" cy="185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57263" rtl="0" eaLnBrk="1" fontAlgn="base" hangingPunct="1">
              <a:lnSpc>
                <a:spcPct val="120000"/>
              </a:lnSpc>
              <a:spcBef>
                <a:spcPts val="0"/>
              </a:spcBef>
              <a:spcAft>
                <a:spcPts val="600"/>
              </a:spcAft>
              <a:buFont typeface="Arial" charset="0"/>
              <a:defRPr sz="2000" kern="800" baseline="0">
                <a:solidFill>
                  <a:schemeClr val="tx2"/>
                </a:solidFill>
                <a:latin typeface="Segoe UI" panose="020B0502040204020203" pitchFamily="34" charset="0"/>
                <a:ea typeface="Geneva" charset="-128"/>
                <a:cs typeface="Arial" pitchFamily="34" charset="0"/>
              </a:defRPr>
            </a:lvl1pPr>
            <a:lvl2pPr marL="190500" indent="-190500"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2pPr>
            <a:lvl3pPr marL="373063" indent="-182563"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3pPr>
            <a:lvl4pPr marL="565150" indent="-190500"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4pPr>
            <a:lvl5pPr marL="746125" indent="-179388"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5pPr>
            <a:lvl6pPr marL="1175893" indent="-180563" algn="l" defTabSz="958025" rtl="0" eaLnBrk="1" fontAlgn="base" hangingPunct="1">
              <a:spcBef>
                <a:spcPct val="0"/>
              </a:spcBef>
              <a:spcAft>
                <a:spcPts val="564"/>
              </a:spcAft>
              <a:buFont typeface="Arial" charset="0"/>
              <a:buChar char="‒"/>
              <a:defRPr sz="1900">
                <a:solidFill>
                  <a:schemeClr val="tx2"/>
                </a:solidFill>
                <a:latin typeface="+mn-lt"/>
              </a:defRPr>
            </a:lvl6pPr>
            <a:lvl7pPr marL="1605661" indent="-180563" algn="l" defTabSz="958025" rtl="0" eaLnBrk="1" fontAlgn="base" hangingPunct="1">
              <a:spcBef>
                <a:spcPct val="0"/>
              </a:spcBef>
              <a:spcAft>
                <a:spcPts val="564"/>
              </a:spcAft>
              <a:buFont typeface="Arial" charset="0"/>
              <a:buChar char="‒"/>
              <a:defRPr sz="1900">
                <a:solidFill>
                  <a:schemeClr val="tx2"/>
                </a:solidFill>
                <a:latin typeface="+mn-lt"/>
              </a:defRPr>
            </a:lvl7pPr>
            <a:lvl8pPr marL="2035429" indent="-180563" algn="l" defTabSz="958025" rtl="0" eaLnBrk="1" fontAlgn="base" hangingPunct="1">
              <a:spcBef>
                <a:spcPct val="0"/>
              </a:spcBef>
              <a:spcAft>
                <a:spcPts val="564"/>
              </a:spcAft>
              <a:buFont typeface="Arial" charset="0"/>
              <a:buChar char="‒"/>
              <a:defRPr sz="1900">
                <a:solidFill>
                  <a:schemeClr val="tx2"/>
                </a:solidFill>
                <a:latin typeface="+mn-lt"/>
              </a:defRPr>
            </a:lvl8pPr>
            <a:lvl9pPr marL="2465197" indent="-180563" algn="l" defTabSz="958025" rtl="0" eaLnBrk="1" fontAlgn="base" hangingPunct="1">
              <a:spcBef>
                <a:spcPct val="0"/>
              </a:spcBef>
              <a:spcAft>
                <a:spcPts val="564"/>
              </a:spcAft>
              <a:buFont typeface="Arial" charset="0"/>
              <a:buChar char="‒"/>
              <a:defRPr sz="1900">
                <a:solidFill>
                  <a:schemeClr val="tx2"/>
                </a:solidFill>
                <a:latin typeface="+mn-lt"/>
              </a:defRPr>
            </a:lvl9pPr>
          </a:lstStyle>
          <a:p>
            <a:pPr>
              <a:spcAft>
                <a:spcPts val="0"/>
              </a:spcAft>
            </a:pPr>
            <a:r>
              <a:rPr lang="en-US" sz="1200" b="1" dirty="0">
                <a:solidFill>
                  <a:schemeClr val="tx1"/>
                </a:solidFill>
              </a:rPr>
              <a:t>Brian Meeker</a:t>
            </a:r>
          </a:p>
          <a:p>
            <a:pPr>
              <a:spcAft>
                <a:spcPts val="0"/>
              </a:spcAft>
            </a:pPr>
            <a:r>
              <a:rPr lang="en-US" sz="1200" dirty="0" smtClean="0">
                <a:solidFill>
                  <a:schemeClr val="tx1"/>
                </a:solidFill>
              </a:rPr>
              <a:t>Principal</a:t>
            </a:r>
            <a:endParaRPr lang="en-US" sz="1200" dirty="0">
              <a:solidFill>
                <a:schemeClr val="tx1"/>
              </a:solidFill>
            </a:endParaRPr>
          </a:p>
          <a:p>
            <a:pPr>
              <a:spcBef>
                <a:spcPts val="600"/>
              </a:spcBef>
              <a:spcAft>
                <a:spcPts val="0"/>
              </a:spcAft>
            </a:pPr>
            <a:r>
              <a:rPr lang="en-US" sz="1200" dirty="0">
                <a:solidFill>
                  <a:schemeClr val="tx1"/>
                </a:solidFill>
              </a:rPr>
              <a:t>Deloitte Consulting LLP</a:t>
            </a:r>
          </a:p>
          <a:p>
            <a:pPr>
              <a:spcAft>
                <a:spcPts val="0"/>
              </a:spcAft>
            </a:pPr>
            <a:r>
              <a:rPr lang="en-US" sz="1200" dirty="0">
                <a:solidFill>
                  <a:schemeClr val="tx1"/>
                </a:solidFill>
              </a:rPr>
              <a:t>bmeeker@deloitte.com</a:t>
            </a:r>
          </a:p>
          <a:p>
            <a:pPr>
              <a:spcAft>
                <a:spcPts val="0"/>
              </a:spcAft>
            </a:pPr>
            <a:endParaRPr lang="en-US" sz="1200" b="1" dirty="0">
              <a:solidFill>
                <a:schemeClr val="tx1"/>
              </a:solidFill>
            </a:endParaRPr>
          </a:p>
        </p:txBody>
      </p:sp>
      <p:sp>
        <p:nvSpPr>
          <p:cNvPr id="9" name="Content Placeholder 2"/>
          <p:cNvSpPr txBox="1">
            <a:spLocks/>
          </p:cNvSpPr>
          <p:nvPr/>
        </p:nvSpPr>
        <p:spPr bwMode="auto">
          <a:xfrm>
            <a:off x="4597262" y="3048000"/>
            <a:ext cx="2184538" cy="185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57263" rtl="0" eaLnBrk="1" fontAlgn="base" hangingPunct="1">
              <a:lnSpc>
                <a:spcPct val="120000"/>
              </a:lnSpc>
              <a:spcBef>
                <a:spcPts val="0"/>
              </a:spcBef>
              <a:spcAft>
                <a:spcPts val="600"/>
              </a:spcAft>
              <a:buFont typeface="Arial" charset="0"/>
              <a:defRPr sz="2000" kern="800" baseline="0">
                <a:solidFill>
                  <a:schemeClr val="tx2"/>
                </a:solidFill>
                <a:latin typeface="Segoe UI" panose="020B0502040204020203" pitchFamily="34" charset="0"/>
                <a:ea typeface="Geneva" charset="-128"/>
                <a:cs typeface="Arial" pitchFamily="34" charset="0"/>
              </a:defRPr>
            </a:lvl1pPr>
            <a:lvl2pPr marL="190500" indent="-190500"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2pPr>
            <a:lvl3pPr marL="373063" indent="-182563"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3pPr>
            <a:lvl4pPr marL="565150" indent="-190500"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4pPr>
            <a:lvl5pPr marL="746125" indent="-179388"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5pPr>
            <a:lvl6pPr marL="1175893" indent="-180563" algn="l" defTabSz="958025" rtl="0" eaLnBrk="1" fontAlgn="base" hangingPunct="1">
              <a:spcBef>
                <a:spcPct val="0"/>
              </a:spcBef>
              <a:spcAft>
                <a:spcPts val="564"/>
              </a:spcAft>
              <a:buFont typeface="Arial" charset="0"/>
              <a:buChar char="‒"/>
              <a:defRPr sz="1900">
                <a:solidFill>
                  <a:schemeClr val="tx2"/>
                </a:solidFill>
                <a:latin typeface="+mn-lt"/>
              </a:defRPr>
            </a:lvl6pPr>
            <a:lvl7pPr marL="1605661" indent="-180563" algn="l" defTabSz="958025" rtl="0" eaLnBrk="1" fontAlgn="base" hangingPunct="1">
              <a:spcBef>
                <a:spcPct val="0"/>
              </a:spcBef>
              <a:spcAft>
                <a:spcPts val="564"/>
              </a:spcAft>
              <a:buFont typeface="Arial" charset="0"/>
              <a:buChar char="‒"/>
              <a:defRPr sz="1900">
                <a:solidFill>
                  <a:schemeClr val="tx2"/>
                </a:solidFill>
                <a:latin typeface="+mn-lt"/>
              </a:defRPr>
            </a:lvl7pPr>
            <a:lvl8pPr marL="2035429" indent="-180563" algn="l" defTabSz="958025" rtl="0" eaLnBrk="1" fontAlgn="base" hangingPunct="1">
              <a:spcBef>
                <a:spcPct val="0"/>
              </a:spcBef>
              <a:spcAft>
                <a:spcPts val="564"/>
              </a:spcAft>
              <a:buFont typeface="Arial" charset="0"/>
              <a:buChar char="‒"/>
              <a:defRPr sz="1900">
                <a:solidFill>
                  <a:schemeClr val="tx2"/>
                </a:solidFill>
                <a:latin typeface="+mn-lt"/>
              </a:defRPr>
            </a:lvl8pPr>
            <a:lvl9pPr marL="2465197" indent="-180563" algn="l" defTabSz="958025" rtl="0" eaLnBrk="1" fontAlgn="base" hangingPunct="1">
              <a:spcBef>
                <a:spcPct val="0"/>
              </a:spcBef>
              <a:spcAft>
                <a:spcPts val="564"/>
              </a:spcAft>
              <a:buFont typeface="Arial" charset="0"/>
              <a:buChar char="‒"/>
              <a:defRPr sz="1900">
                <a:solidFill>
                  <a:schemeClr val="tx2"/>
                </a:solidFill>
                <a:latin typeface="+mn-lt"/>
              </a:defRPr>
            </a:lvl9pPr>
          </a:lstStyle>
          <a:p>
            <a:pPr>
              <a:spcAft>
                <a:spcPts val="0"/>
              </a:spcAft>
            </a:pPr>
            <a:r>
              <a:rPr lang="it-IT" sz="1200" b="1" dirty="0">
                <a:solidFill>
                  <a:schemeClr val="tx1"/>
                </a:solidFill>
              </a:rPr>
              <a:t>Dipen Parikh</a:t>
            </a:r>
          </a:p>
          <a:p>
            <a:pPr>
              <a:spcAft>
                <a:spcPts val="0"/>
              </a:spcAft>
            </a:pPr>
            <a:r>
              <a:rPr lang="it-IT" sz="1200" dirty="0">
                <a:solidFill>
                  <a:schemeClr val="tx1"/>
                </a:solidFill>
              </a:rPr>
              <a:t>Senior </a:t>
            </a:r>
            <a:r>
              <a:rPr lang="it-IT" sz="1200" dirty="0" smtClean="0">
                <a:solidFill>
                  <a:schemeClr val="tx1"/>
                </a:solidFill>
              </a:rPr>
              <a:t>Manager</a:t>
            </a:r>
            <a:endParaRPr lang="it-IT" sz="1200" dirty="0">
              <a:solidFill>
                <a:schemeClr val="tx1"/>
              </a:solidFill>
            </a:endParaRPr>
          </a:p>
          <a:p>
            <a:pPr>
              <a:spcBef>
                <a:spcPts val="600"/>
              </a:spcBef>
              <a:spcAft>
                <a:spcPts val="0"/>
              </a:spcAft>
            </a:pPr>
            <a:r>
              <a:rPr lang="it-IT" sz="1200" dirty="0">
                <a:solidFill>
                  <a:schemeClr val="tx1"/>
                </a:solidFill>
              </a:rPr>
              <a:t>Deloitte Consulting LLP</a:t>
            </a:r>
          </a:p>
          <a:p>
            <a:pPr>
              <a:spcAft>
                <a:spcPts val="0"/>
              </a:spcAft>
            </a:pPr>
            <a:r>
              <a:rPr lang="it-IT" sz="1200" dirty="0">
                <a:solidFill>
                  <a:schemeClr val="tx1"/>
                </a:solidFill>
              </a:rPr>
              <a:t>diparikh@deloitte.com</a:t>
            </a:r>
          </a:p>
        </p:txBody>
      </p:sp>
      <p:sp>
        <p:nvSpPr>
          <p:cNvPr id="7" name="Content Placeholder 2"/>
          <p:cNvSpPr txBox="1">
            <a:spLocks/>
          </p:cNvSpPr>
          <p:nvPr/>
        </p:nvSpPr>
        <p:spPr bwMode="auto">
          <a:xfrm>
            <a:off x="6807062" y="3048000"/>
            <a:ext cx="2184538" cy="185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57263" rtl="0" eaLnBrk="1" fontAlgn="base" hangingPunct="1">
              <a:lnSpc>
                <a:spcPct val="120000"/>
              </a:lnSpc>
              <a:spcBef>
                <a:spcPts val="0"/>
              </a:spcBef>
              <a:spcAft>
                <a:spcPts val="600"/>
              </a:spcAft>
              <a:buFont typeface="Arial" charset="0"/>
              <a:defRPr sz="2000" kern="800" baseline="0">
                <a:solidFill>
                  <a:schemeClr val="tx2"/>
                </a:solidFill>
                <a:latin typeface="Segoe UI" panose="020B0502040204020203" pitchFamily="34" charset="0"/>
                <a:ea typeface="Geneva" charset="-128"/>
                <a:cs typeface="Arial" pitchFamily="34" charset="0"/>
              </a:defRPr>
            </a:lvl1pPr>
            <a:lvl2pPr marL="190500" indent="-190500"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2pPr>
            <a:lvl3pPr marL="373063" indent="-182563"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3pPr>
            <a:lvl4pPr marL="565150" indent="-190500"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4pPr>
            <a:lvl5pPr marL="746125" indent="-179388"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5pPr>
            <a:lvl6pPr marL="1175893" indent="-180563" algn="l" defTabSz="958025" rtl="0" eaLnBrk="1" fontAlgn="base" hangingPunct="1">
              <a:spcBef>
                <a:spcPct val="0"/>
              </a:spcBef>
              <a:spcAft>
                <a:spcPts val="564"/>
              </a:spcAft>
              <a:buFont typeface="Arial" charset="0"/>
              <a:buChar char="‒"/>
              <a:defRPr sz="1900">
                <a:solidFill>
                  <a:schemeClr val="tx2"/>
                </a:solidFill>
                <a:latin typeface="+mn-lt"/>
              </a:defRPr>
            </a:lvl6pPr>
            <a:lvl7pPr marL="1605661" indent="-180563" algn="l" defTabSz="958025" rtl="0" eaLnBrk="1" fontAlgn="base" hangingPunct="1">
              <a:spcBef>
                <a:spcPct val="0"/>
              </a:spcBef>
              <a:spcAft>
                <a:spcPts val="564"/>
              </a:spcAft>
              <a:buFont typeface="Arial" charset="0"/>
              <a:buChar char="‒"/>
              <a:defRPr sz="1900">
                <a:solidFill>
                  <a:schemeClr val="tx2"/>
                </a:solidFill>
                <a:latin typeface="+mn-lt"/>
              </a:defRPr>
            </a:lvl7pPr>
            <a:lvl8pPr marL="2035429" indent="-180563" algn="l" defTabSz="958025" rtl="0" eaLnBrk="1" fontAlgn="base" hangingPunct="1">
              <a:spcBef>
                <a:spcPct val="0"/>
              </a:spcBef>
              <a:spcAft>
                <a:spcPts val="564"/>
              </a:spcAft>
              <a:buFont typeface="Arial" charset="0"/>
              <a:buChar char="‒"/>
              <a:defRPr sz="1900">
                <a:solidFill>
                  <a:schemeClr val="tx2"/>
                </a:solidFill>
                <a:latin typeface="+mn-lt"/>
              </a:defRPr>
            </a:lvl8pPr>
            <a:lvl9pPr marL="2465197" indent="-180563" algn="l" defTabSz="958025" rtl="0" eaLnBrk="1" fontAlgn="base" hangingPunct="1">
              <a:spcBef>
                <a:spcPct val="0"/>
              </a:spcBef>
              <a:spcAft>
                <a:spcPts val="564"/>
              </a:spcAft>
              <a:buFont typeface="Arial" charset="0"/>
              <a:buChar char="‒"/>
              <a:defRPr sz="1900">
                <a:solidFill>
                  <a:schemeClr val="tx2"/>
                </a:solidFill>
                <a:latin typeface="+mn-lt"/>
              </a:defRPr>
            </a:lvl9pPr>
          </a:lstStyle>
          <a:p>
            <a:pPr>
              <a:spcAft>
                <a:spcPts val="0"/>
              </a:spcAft>
            </a:pPr>
            <a:r>
              <a:rPr lang="it-IT" sz="1200" b="1" dirty="0" smtClean="0">
                <a:solidFill>
                  <a:schemeClr val="tx1"/>
                </a:solidFill>
              </a:rPr>
              <a:t>Michael Cheung</a:t>
            </a:r>
            <a:endParaRPr lang="it-IT" sz="1200" b="1" dirty="0">
              <a:solidFill>
                <a:schemeClr val="tx1"/>
              </a:solidFill>
            </a:endParaRPr>
          </a:p>
          <a:p>
            <a:pPr>
              <a:spcAft>
                <a:spcPts val="0"/>
              </a:spcAft>
            </a:pPr>
            <a:r>
              <a:rPr lang="it-IT" sz="1200" dirty="0" smtClean="0">
                <a:solidFill>
                  <a:schemeClr val="tx1"/>
                </a:solidFill>
              </a:rPr>
              <a:t>Senior Consultant</a:t>
            </a:r>
            <a:endParaRPr lang="it-IT" sz="1200" dirty="0">
              <a:solidFill>
                <a:schemeClr val="tx1"/>
              </a:solidFill>
            </a:endParaRPr>
          </a:p>
          <a:p>
            <a:pPr>
              <a:spcBef>
                <a:spcPts val="600"/>
              </a:spcBef>
              <a:spcAft>
                <a:spcPts val="0"/>
              </a:spcAft>
            </a:pPr>
            <a:r>
              <a:rPr lang="it-IT" sz="1200" dirty="0">
                <a:solidFill>
                  <a:schemeClr val="tx1"/>
                </a:solidFill>
              </a:rPr>
              <a:t>Deloitte Consulting LLP</a:t>
            </a:r>
          </a:p>
          <a:p>
            <a:pPr>
              <a:spcAft>
                <a:spcPts val="0"/>
              </a:spcAft>
            </a:pPr>
            <a:r>
              <a:rPr lang="it-IT" sz="1200" dirty="0" smtClean="0">
                <a:solidFill>
                  <a:schemeClr val="tx1"/>
                </a:solidFill>
              </a:rPr>
              <a:t>miccheung@deloitte.com</a:t>
            </a:r>
            <a:endParaRPr lang="it-IT" sz="1200" dirty="0">
              <a:solidFill>
                <a:schemeClr val="tx1"/>
              </a:solidFill>
            </a:endParaRPr>
          </a:p>
        </p:txBody>
      </p:sp>
      <p:sp>
        <p:nvSpPr>
          <p:cNvPr id="10" name="Content Placeholder 2"/>
          <p:cNvSpPr txBox="1">
            <a:spLocks/>
          </p:cNvSpPr>
          <p:nvPr/>
        </p:nvSpPr>
        <p:spPr bwMode="auto">
          <a:xfrm>
            <a:off x="2286000" y="4410456"/>
            <a:ext cx="2184538" cy="185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957263" rtl="0" eaLnBrk="1" fontAlgn="base" hangingPunct="1">
              <a:lnSpc>
                <a:spcPct val="120000"/>
              </a:lnSpc>
              <a:spcBef>
                <a:spcPts val="0"/>
              </a:spcBef>
              <a:spcAft>
                <a:spcPts val="600"/>
              </a:spcAft>
              <a:buFont typeface="Arial" charset="0"/>
              <a:defRPr sz="2000" kern="800" baseline="0">
                <a:solidFill>
                  <a:schemeClr val="tx2"/>
                </a:solidFill>
                <a:latin typeface="Segoe UI" panose="020B0502040204020203" pitchFamily="34" charset="0"/>
                <a:ea typeface="Geneva" charset="-128"/>
                <a:cs typeface="Arial" pitchFamily="34" charset="0"/>
              </a:defRPr>
            </a:lvl1pPr>
            <a:lvl2pPr marL="190500" indent="-190500"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2pPr>
            <a:lvl3pPr marL="373063" indent="-182563"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3pPr>
            <a:lvl4pPr marL="565150" indent="-190500"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4pPr>
            <a:lvl5pPr marL="746125" indent="-179388" algn="l" defTabSz="957263" rtl="0" eaLnBrk="1" fontAlgn="base" hangingPunct="1">
              <a:lnSpc>
                <a:spcPct val="120000"/>
              </a:lnSpc>
              <a:spcBef>
                <a:spcPts val="0"/>
              </a:spcBef>
              <a:spcAft>
                <a:spcPts val="600"/>
              </a:spcAft>
              <a:buClr>
                <a:schemeClr val="accent3"/>
              </a:buClr>
              <a:buFont typeface="Arial" pitchFamily="34" charset="0"/>
              <a:buChar char="•"/>
              <a:defRPr sz="2000" kern="800" baseline="0">
                <a:solidFill>
                  <a:schemeClr val="tx2"/>
                </a:solidFill>
                <a:latin typeface="Segoe UI" panose="020B0502040204020203" pitchFamily="34" charset="0"/>
                <a:ea typeface="Geneva" charset="-128"/>
                <a:cs typeface="Arial" pitchFamily="34" charset="0"/>
              </a:defRPr>
            </a:lvl5pPr>
            <a:lvl6pPr marL="1175893" indent="-180563" algn="l" defTabSz="958025" rtl="0" eaLnBrk="1" fontAlgn="base" hangingPunct="1">
              <a:spcBef>
                <a:spcPct val="0"/>
              </a:spcBef>
              <a:spcAft>
                <a:spcPts val="564"/>
              </a:spcAft>
              <a:buFont typeface="Arial" charset="0"/>
              <a:buChar char="‒"/>
              <a:defRPr sz="1900">
                <a:solidFill>
                  <a:schemeClr val="tx2"/>
                </a:solidFill>
                <a:latin typeface="+mn-lt"/>
              </a:defRPr>
            </a:lvl6pPr>
            <a:lvl7pPr marL="1605661" indent="-180563" algn="l" defTabSz="958025" rtl="0" eaLnBrk="1" fontAlgn="base" hangingPunct="1">
              <a:spcBef>
                <a:spcPct val="0"/>
              </a:spcBef>
              <a:spcAft>
                <a:spcPts val="564"/>
              </a:spcAft>
              <a:buFont typeface="Arial" charset="0"/>
              <a:buChar char="‒"/>
              <a:defRPr sz="1900">
                <a:solidFill>
                  <a:schemeClr val="tx2"/>
                </a:solidFill>
                <a:latin typeface="+mn-lt"/>
              </a:defRPr>
            </a:lvl7pPr>
            <a:lvl8pPr marL="2035429" indent="-180563" algn="l" defTabSz="958025" rtl="0" eaLnBrk="1" fontAlgn="base" hangingPunct="1">
              <a:spcBef>
                <a:spcPct val="0"/>
              </a:spcBef>
              <a:spcAft>
                <a:spcPts val="564"/>
              </a:spcAft>
              <a:buFont typeface="Arial" charset="0"/>
              <a:buChar char="‒"/>
              <a:defRPr sz="1900">
                <a:solidFill>
                  <a:schemeClr val="tx2"/>
                </a:solidFill>
                <a:latin typeface="+mn-lt"/>
              </a:defRPr>
            </a:lvl8pPr>
            <a:lvl9pPr marL="2465197" indent="-180563" algn="l" defTabSz="958025" rtl="0" eaLnBrk="1" fontAlgn="base" hangingPunct="1">
              <a:spcBef>
                <a:spcPct val="0"/>
              </a:spcBef>
              <a:spcAft>
                <a:spcPts val="564"/>
              </a:spcAft>
              <a:buFont typeface="Arial" charset="0"/>
              <a:buChar char="‒"/>
              <a:defRPr sz="1900">
                <a:solidFill>
                  <a:schemeClr val="tx2"/>
                </a:solidFill>
                <a:latin typeface="+mn-lt"/>
              </a:defRPr>
            </a:lvl9pPr>
          </a:lstStyle>
          <a:p>
            <a:pPr>
              <a:spcAft>
                <a:spcPts val="0"/>
              </a:spcAft>
            </a:pPr>
            <a:r>
              <a:rPr lang="en-US" sz="1200" b="1" dirty="0" smtClean="0">
                <a:solidFill>
                  <a:schemeClr val="tx1"/>
                </a:solidFill>
              </a:rPr>
              <a:t>Jeff Pohl</a:t>
            </a:r>
            <a:endParaRPr lang="en-US" sz="1200" b="1" dirty="0">
              <a:solidFill>
                <a:schemeClr val="tx1"/>
              </a:solidFill>
            </a:endParaRPr>
          </a:p>
          <a:p>
            <a:pPr>
              <a:spcAft>
                <a:spcPts val="0"/>
              </a:spcAft>
            </a:pPr>
            <a:r>
              <a:rPr lang="en-US" sz="1200" dirty="0" smtClean="0">
                <a:solidFill>
                  <a:schemeClr val="tx1"/>
                </a:solidFill>
              </a:rPr>
              <a:t>Specialist Leader</a:t>
            </a:r>
            <a:endParaRPr lang="en-US" sz="1200" dirty="0">
              <a:solidFill>
                <a:schemeClr val="tx1"/>
              </a:solidFill>
            </a:endParaRPr>
          </a:p>
          <a:p>
            <a:pPr>
              <a:spcBef>
                <a:spcPts val="600"/>
              </a:spcBef>
              <a:spcAft>
                <a:spcPts val="0"/>
              </a:spcAft>
            </a:pPr>
            <a:r>
              <a:rPr lang="en-US" sz="1200" dirty="0">
                <a:solidFill>
                  <a:schemeClr val="tx1"/>
                </a:solidFill>
              </a:rPr>
              <a:t>Deloitte Consulting LLP</a:t>
            </a:r>
          </a:p>
          <a:p>
            <a:pPr>
              <a:spcAft>
                <a:spcPts val="0"/>
              </a:spcAft>
            </a:pPr>
            <a:r>
              <a:rPr lang="en-US" sz="1200" dirty="0" smtClean="0">
                <a:solidFill>
                  <a:schemeClr val="tx1"/>
                </a:solidFill>
              </a:rPr>
              <a:t>jpohl@deloitte.com</a:t>
            </a:r>
            <a:endParaRPr lang="en-US" sz="1200" dirty="0">
              <a:solidFill>
                <a:schemeClr val="tx1"/>
              </a:solidFill>
            </a:endParaRPr>
          </a:p>
          <a:p>
            <a:pPr>
              <a:spcAft>
                <a:spcPts val="0"/>
              </a:spcAft>
            </a:pPr>
            <a:endParaRPr lang="en-US" sz="1200" b="1" dirty="0">
              <a:solidFill>
                <a:schemeClr val="tx1"/>
              </a:solidFill>
            </a:endParaRPr>
          </a:p>
        </p:txBody>
      </p:sp>
    </p:spTree>
    <p:extLst>
      <p:ext uri="{BB962C8B-B14F-4D97-AF65-F5344CB8AC3E}">
        <p14:creationId xmlns:p14="http://schemas.microsoft.com/office/powerpoint/2010/main" val="1448327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9" descr="DEL_PRI_RGB"/>
          <p:cNvPicPr>
            <a:picLocks noChangeAspect="1" noChangeArrowheads="1"/>
          </p:cNvPicPr>
          <p:nvPr/>
        </p:nvPicPr>
        <p:blipFill>
          <a:blip r:embed="rId3" cstate="print"/>
          <a:srcRect/>
          <a:stretch>
            <a:fillRect/>
          </a:stretch>
        </p:blipFill>
        <p:spPr bwMode="auto">
          <a:xfrm>
            <a:off x="373605" y="2989959"/>
            <a:ext cx="3351900" cy="791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Profitability of new products is driven by planned and unplanned R&amp;D cost</a:t>
            </a:r>
          </a:p>
        </p:txBody>
      </p:sp>
      <p:grpSp>
        <p:nvGrpSpPr>
          <p:cNvPr id="18" name="Group 17"/>
          <p:cNvGrpSpPr/>
          <p:nvPr/>
        </p:nvGrpSpPr>
        <p:grpSpPr>
          <a:xfrm>
            <a:off x="3352800" y="1865500"/>
            <a:ext cx="3294961" cy="4078100"/>
            <a:chOff x="1622414" y="2145475"/>
            <a:chExt cx="3294961" cy="4078100"/>
          </a:xfrm>
        </p:grpSpPr>
        <p:grpSp>
          <p:nvGrpSpPr>
            <p:cNvPr id="8" name="Group 7"/>
            <p:cNvGrpSpPr/>
            <p:nvPr/>
          </p:nvGrpSpPr>
          <p:grpSpPr>
            <a:xfrm>
              <a:off x="1716975" y="2590800"/>
              <a:ext cx="3200400" cy="3200400"/>
              <a:chOff x="1295400" y="2743199"/>
              <a:chExt cx="3200400" cy="3200400"/>
            </a:xfrm>
          </p:grpSpPr>
          <p:graphicFrame>
            <p:nvGraphicFramePr>
              <p:cNvPr id="6" name="Chart 5"/>
              <p:cNvGraphicFramePr/>
              <p:nvPr>
                <p:extLst>
                  <p:ext uri="{D42A27DB-BD31-4B8C-83A1-F6EECF244321}">
                    <p14:modId xmlns:p14="http://schemas.microsoft.com/office/powerpoint/2010/main" val="3339801303"/>
                  </p:ext>
                </p:extLst>
              </p:nvPr>
            </p:nvGraphicFramePr>
            <p:xfrm>
              <a:off x="1295400" y="2743199"/>
              <a:ext cx="3200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2057400" y="3505199"/>
                <a:ext cx="1676400" cy="167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flipV="1">
              <a:off x="3284337" y="2218076"/>
              <a:ext cx="0" cy="11192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0000" flipV="1">
              <a:off x="2710630" y="5018957"/>
              <a:ext cx="381000" cy="11155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22414" y="2145475"/>
              <a:ext cx="1657825" cy="584775"/>
            </a:xfrm>
            <a:prstGeom prst="rect">
              <a:avLst/>
            </a:prstGeom>
            <a:noFill/>
          </p:spPr>
          <p:txBody>
            <a:bodyPr wrap="none" rtlCol="0">
              <a:spAutoFit/>
            </a:bodyPr>
            <a:lstStyle/>
            <a:p>
              <a:pPr algn="r"/>
              <a:r>
                <a:rPr lang="en-US" sz="1600" b="1" dirty="0" smtClean="0">
                  <a:solidFill>
                    <a:srgbClr val="98CA4A"/>
                  </a:solidFill>
                  <a:latin typeface="Segoe UI" panose="020B0502040204020203" pitchFamily="34" charset="0"/>
                  <a:ea typeface="Segoe UI" panose="020B0502040204020203" pitchFamily="34" charset="0"/>
                  <a:cs typeface="Segoe UI" panose="020B0502040204020203" pitchFamily="34" charset="0"/>
                </a:rPr>
                <a:t>Scope</a:t>
              </a:r>
              <a:br>
                <a:rPr lang="en-US" sz="1600" b="1" dirty="0" smtClean="0">
                  <a:solidFill>
                    <a:srgbClr val="98CA4A"/>
                  </a:solidFill>
                  <a:latin typeface="Segoe UI" panose="020B0502040204020203" pitchFamily="34" charset="0"/>
                  <a:ea typeface="Segoe UI" panose="020B0502040204020203" pitchFamily="34" charset="0"/>
                  <a:cs typeface="Segoe UI" panose="020B0502040204020203" pitchFamily="34" charset="0"/>
                </a:rPr>
              </a:br>
              <a:r>
                <a:rPr lang="en-US" sz="1600" dirty="0" smtClean="0">
                  <a:solidFill>
                    <a:srgbClr val="98CA4A"/>
                  </a:solidFill>
                  <a:latin typeface="Segoe UI" panose="020B0502040204020203" pitchFamily="34" charset="0"/>
                  <a:ea typeface="Segoe UI" panose="020B0502040204020203" pitchFamily="34" charset="0"/>
                  <a:cs typeface="Segoe UI" panose="020B0502040204020203" pitchFamily="34" charset="0"/>
                </a:rPr>
                <a:t>Planned Change</a:t>
              </a:r>
              <a:endParaRPr lang="en-US" sz="1600" dirty="0">
                <a:solidFill>
                  <a:srgbClr val="98CA4A"/>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2794475" y="5638800"/>
              <a:ext cx="1919115" cy="584775"/>
            </a:xfrm>
            <a:prstGeom prst="rect">
              <a:avLst/>
            </a:prstGeom>
            <a:noFill/>
          </p:spPr>
          <p:txBody>
            <a:bodyPr wrap="none" rtlCol="0">
              <a:spAutoFit/>
            </a:bodyPr>
            <a:lstStyle/>
            <a:p>
              <a:r>
                <a:rPr lang="en-US" sz="1600" b="1" dirty="0" smtClean="0">
                  <a:solidFill>
                    <a:srgbClr val="00ABE8"/>
                  </a:solidFill>
                  <a:latin typeface="Segoe UI" panose="020B0502040204020203" pitchFamily="34" charset="0"/>
                  <a:ea typeface="Segoe UI" panose="020B0502040204020203" pitchFamily="34" charset="0"/>
                  <a:cs typeface="Segoe UI" panose="020B0502040204020203" pitchFamily="34" charset="0"/>
                </a:rPr>
                <a:t>Churn</a:t>
              </a:r>
              <a:br>
                <a:rPr lang="en-US" sz="1600" b="1" dirty="0" smtClean="0">
                  <a:solidFill>
                    <a:srgbClr val="00ABE8"/>
                  </a:solidFill>
                  <a:latin typeface="Segoe UI" panose="020B0502040204020203" pitchFamily="34" charset="0"/>
                  <a:ea typeface="Segoe UI" panose="020B0502040204020203" pitchFamily="34" charset="0"/>
                  <a:cs typeface="Segoe UI" panose="020B0502040204020203" pitchFamily="34" charset="0"/>
                </a:rPr>
              </a:br>
              <a:r>
                <a:rPr lang="en-US" sz="1600" dirty="0" smtClean="0">
                  <a:solidFill>
                    <a:srgbClr val="00ABE8"/>
                  </a:solidFill>
                  <a:latin typeface="Segoe UI" panose="020B0502040204020203" pitchFamily="34" charset="0"/>
                  <a:ea typeface="Segoe UI" panose="020B0502040204020203" pitchFamily="34" charset="0"/>
                  <a:cs typeface="Segoe UI" panose="020B0502040204020203" pitchFamily="34" charset="0"/>
                </a:rPr>
                <a:t>Unplanned Change</a:t>
              </a:r>
              <a:endParaRPr lang="en-US" sz="1600" dirty="0">
                <a:solidFill>
                  <a:srgbClr val="00ABE8"/>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7" name="TextBox 16"/>
          <p:cNvSpPr txBox="1"/>
          <p:nvPr/>
        </p:nvSpPr>
        <p:spPr>
          <a:xfrm>
            <a:off x="4381419" y="3426277"/>
            <a:ext cx="1332283" cy="969496"/>
          </a:xfrm>
          <a:prstGeom prst="rect">
            <a:avLst/>
          </a:prstGeom>
          <a:noFill/>
        </p:spPr>
        <p:txBody>
          <a:bodyPr wrap="square" rtlCol="0">
            <a:spAutoFit/>
          </a:bodyPr>
          <a:lstStyle/>
          <a:p>
            <a:pPr algn="ct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Total </a:t>
            </a:r>
            <a:b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R&amp;D</a:t>
            </a:r>
            <a:b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Costs</a:t>
            </a: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4" name="TextBox 23"/>
          <p:cNvSpPr txBox="1"/>
          <p:nvPr/>
        </p:nvSpPr>
        <p:spPr>
          <a:xfrm>
            <a:off x="359134" y="1206500"/>
            <a:ext cx="9296401" cy="584775"/>
          </a:xfrm>
          <a:prstGeom prst="rect">
            <a:avLst/>
          </a:prstGeom>
          <a:noFill/>
        </p:spPr>
        <p:txBody>
          <a:bodyPr wrap="square">
            <a:spAutoFit/>
          </a:bodyPr>
          <a:lstStyle>
            <a:defPPr>
              <a:defRPr lang="en-US"/>
            </a:defPPr>
            <a:lvl1pPr>
              <a:defRPr sz="18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sz="1600" dirty="0"/>
              <a:t>The scope of a product development program is a measure of the planned, irreducible change between current and new product. The churn is a measure of the </a:t>
            </a:r>
            <a:r>
              <a:rPr lang="en-US" sz="1600" dirty="0" smtClean="0"/>
              <a:t>unplanned, reducible </a:t>
            </a:r>
            <a:r>
              <a:rPr lang="en-US" sz="1600" dirty="0"/>
              <a:t>change. </a:t>
            </a:r>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4</a:t>
            </a:fld>
            <a:endParaRPr lang="en-US" dirty="0"/>
          </a:p>
        </p:txBody>
      </p:sp>
      <p:sp>
        <p:nvSpPr>
          <p:cNvPr id="23" name="Content Placeholder 2"/>
          <p:cNvSpPr>
            <a:spLocks noGrp="1"/>
          </p:cNvSpPr>
          <p:nvPr>
            <p:ph idx="1"/>
          </p:nvPr>
        </p:nvSpPr>
        <p:spPr>
          <a:xfrm>
            <a:off x="359134" y="3276600"/>
            <a:ext cx="2971800" cy="959961"/>
          </a:xfrm>
        </p:spPr>
        <p:txBody>
          <a:bodyPr anchor="ctr"/>
          <a:lstStyle/>
          <a:p>
            <a:r>
              <a:rPr lang="en-US" sz="1800" i="1" dirty="0" smtClean="0"/>
              <a:t>R&amp;D Profit </a:t>
            </a:r>
            <a:r>
              <a:rPr lang="en-US" sz="1800" i="1" dirty="0"/>
              <a:t>= f(R&amp;D </a:t>
            </a:r>
            <a:r>
              <a:rPr lang="en-US" sz="1800" i="1" dirty="0" smtClean="0"/>
              <a:t>Cost…..)</a:t>
            </a:r>
            <a:br>
              <a:rPr lang="en-US" sz="1800" i="1" dirty="0" smtClean="0"/>
            </a:br>
            <a:r>
              <a:rPr lang="en-US" sz="1800" i="1" dirty="0"/>
              <a:t>R&amp;D Cost = f(scope, churn</a:t>
            </a:r>
            <a:r>
              <a:rPr lang="en-US" sz="1800" i="1" dirty="0" smtClean="0"/>
              <a:t>)</a:t>
            </a:r>
            <a:endParaRPr lang="en-US" sz="1800" i="1" dirty="0"/>
          </a:p>
        </p:txBody>
      </p:sp>
      <p:sp>
        <p:nvSpPr>
          <p:cNvPr id="25" name="Rectangle 24"/>
          <p:cNvSpPr/>
          <p:nvPr/>
        </p:nvSpPr>
        <p:spPr>
          <a:xfrm>
            <a:off x="252412" y="6019800"/>
            <a:ext cx="9401175" cy="457200"/>
          </a:xfrm>
          <a:prstGeom prst="rect">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PCCA </a:t>
            </a:r>
            <a:r>
              <a:rPr lang="en-US" sz="1600"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measures the effects of unplanned </a:t>
            </a:r>
            <a:r>
              <a:rPr lang="en-US" sz="1600" b="1" dirty="0">
                <a:solidFill>
                  <a:schemeClr val="tx2"/>
                </a:solidFill>
                <a:latin typeface="Segoe UI" panose="020B0502040204020203" pitchFamily="34" charset="0"/>
                <a:ea typeface="Segoe UI" panose="020B0502040204020203" pitchFamily="34" charset="0"/>
                <a:cs typeface="Segoe UI" panose="020B0502040204020203" pitchFamily="34" charset="0"/>
              </a:rPr>
              <a:t>change across several product development programs</a:t>
            </a:r>
          </a:p>
        </p:txBody>
      </p:sp>
      <p:sp>
        <p:nvSpPr>
          <p:cNvPr id="5" name="Rectangle 4"/>
          <p:cNvSpPr/>
          <p:nvPr/>
        </p:nvSpPr>
        <p:spPr>
          <a:xfrm>
            <a:off x="6635060" y="3096330"/>
            <a:ext cx="2508940" cy="1569660"/>
          </a:xfrm>
          <a:prstGeom prst="rect">
            <a:avLst/>
          </a:prstGeom>
        </p:spPr>
        <p:txBody>
          <a:bodyPr wrap="square">
            <a:spAutoFit/>
          </a:bodyPr>
          <a:lstStyle/>
          <a:p>
            <a:pPr>
              <a:lnSpc>
                <a:spcPct val="120000"/>
              </a:lnSpc>
            </a:pPr>
            <a:r>
              <a:rPr lang="en-US" sz="1600" b="1" i="1" dirty="0">
                <a:solidFill>
                  <a:schemeClr val="tx2"/>
                </a:solidFill>
                <a:latin typeface="Segoe UI" panose="020B0502040204020203" pitchFamily="34" charset="0"/>
                <a:ea typeface="Segoe UI" panose="020B0502040204020203" pitchFamily="34" charset="0"/>
                <a:cs typeface="Segoe UI" panose="020B0502040204020203" pitchFamily="34" charset="0"/>
              </a:rPr>
              <a:t>Successful product development efforts minimize </a:t>
            </a:r>
            <a:r>
              <a:rPr lang="en-US" sz="1600" b="1" i="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churn </a:t>
            </a:r>
            <a:r>
              <a:rPr lang="en-US" sz="1600" b="1" i="1" dirty="0">
                <a:solidFill>
                  <a:schemeClr val="tx2"/>
                </a:solidFill>
                <a:latin typeface="Segoe UI" panose="020B0502040204020203" pitchFamily="34" charset="0"/>
                <a:ea typeface="Segoe UI" panose="020B0502040204020203" pitchFamily="34" charset="0"/>
                <a:cs typeface="Segoe UI" panose="020B0502040204020203" pitchFamily="34" charset="0"/>
              </a:rPr>
              <a:t>through effective management and decision making. </a:t>
            </a:r>
          </a:p>
        </p:txBody>
      </p:sp>
    </p:spTree>
    <p:extLst>
      <p:ext uri="{BB962C8B-B14F-4D97-AF65-F5344CB8AC3E}">
        <p14:creationId xmlns:p14="http://schemas.microsoft.com/office/powerpoint/2010/main" val="80980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Multiple components contribute to the true cost of churn</a:t>
            </a:r>
            <a:endParaRPr lang="en-US" sz="2000" dirty="0"/>
          </a:p>
        </p:txBody>
      </p:sp>
      <p:grpSp>
        <p:nvGrpSpPr>
          <p:cNvPr id="18" name="Group 17"/>
          <p:cNvGrpSpPr/>
          <p:nvPr/>
        </p:nvGrpSpPr>
        <p:grpSpPr>
          <a:xfrm>
            <a:off x="791233" y="2218698"/>
            <a:ext cx="3294961" cy="4081077"/>
            <a:chOff x="1622414" y="2145475"/>
            <a:chExt cx="3294961" cy="4081077"/>
          </a:xfrm>
        </p:grpSpPr>
        <p:grpSp>
          <p:nvGrpSpPr>
            <p:cNvPr id="8" name="Group 7"/>
            <p:cNvGrpSpPr/>
            <p:nvPr/>
          </p:nvGrpSpPr>
          <p:grpSpPr>
            <a:xfrm>
              <a:off x="1716975" y="2590800"/>
              <a:ext cx="3200400" cy="3200400"/>
              <a:chOff x="1295400" y="2743199"/>
              <a:chExt cx="3200400" cy="3200400"/>
            </a:xfrm>
          </p:grpSpPr>
          <p:graphicFrame>
            <p:nvGraphicFramePr>
              <p:cNvPr id="6" name="Chart 5"/>
              <p:cNvGraphicFramePr/>
              <p:nvPr>
                <p:extLst>
                  <p:ext uri="{D42A27DB-BD31-4B8C-83A1-F6EECF244321}">
                    <p14:modId xmlns:p14="http://schemas.microsoft.com/office/powerpoint/2010/main" val="1508461121"/>
                  </p:ext>
                </p:extLst>
              </p:nvPr>
            </p:nvGraphicFramePr>
            <p:xfrm>
              <a:off x="1295400" y="2743199"/>
              <a:ext cx="3200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2057400" y="3505199"/>
                <a:ext cx="1676400" cy="1676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flipV="1">
              <a:off x="3284337" y="2218076"/>
              <a:ext cx="0" cy="111925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0000" flipV="1">
              <a:off x="2710630" y="5018957"/>
              <a:ext cx="381000" cy="111556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22414" y="2145475"/>
              <a:ext cx="1657825" cy="584775"/>
            </a:xfrm>
            <a:prstGeom prst="rect">
              <a:avLst/>
            </a:prstGeom>
            <a:noFill/>
          </p:spPr>
          <p:txBody>
            <a:bodyPr wrap="none" rtlCol="0">
              <a:spAutoFit/>
            </a:bodyPr>
            <a:lstStyle/>
            <a:p>
              <a:pPr algn="r"/>
              <a:r>
                <a:rPr lang="en-US" sz="1600" b="1" dirty="0" smtClean="0">
                  <a:solidFill>
                    <a:srgbClr val="98CA4A"/>
                  </a:solidFill>
                  <a:latin typeface="Segoe UI" panose="020B0502040204020203" pitchFamily="34" charset="0"/>
                  <a:ea typeface="Segoe UI" panose="020B0502040204020203" pitchFamily="34" charset="0"/>
                  <a:cs typeface="Segoe UI" panose="020B0502040204020203" pitchFamily="34" charset="0"/>
                </a:rPr>
                <a:t>Scope</a:t>
              </a:r>
              <a:br>
                <a:rPr lang="en-US" sz="1600" b="1" dirty="0" smtClean="0">
                  <a:solidFill>
                    <a:srgbClr val="98CA4A"/>
                  </a:solidFill>
                  <a:latin typeface="Segoe UI" panose="020B0502040204020203" pitchFamily="34" charset="0"/>
                  <a:ea typeface="Segoe UI" panose="020B0502040204020203" pitchFamily="34" charset="0"/>
                  <a:cs typeface="Segoe UI" panose="020B0502040204020203" pitchFamily="34" charset="0"/>
                </a:rPr>
              </a:br>
              <a:r>
                <a:rPr lang="en-US" sz="1600" dirty="0" smtClean="0">
                  <a:solidFill>
                    <a:srgbClr val="98CA4A"/>
                  </a:solidFill>
                  <a:latin typeface="Segoe UI" panose="020B0502040204020203" pitchFamily="34" charset="0"/>
                  <a:ea typeface="Segoe UI" panose="020B0502040204020203" pitchFamily="34" charset="0"/>
                  <a:cs typeface="Segoe UI" panose="020B0502040204020203" pitchFamily="34" charset="0"/>
                </a:rPr>
                <a:t>Planned Change</a:t>
              </a:r>
              <a:endParaRPr lang="en-US" sz="1600" dirty="0">
                <a:solidFill>
                  <a:srgbClr val="98CA4A"/>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2798266" y="5641777"/>
              <a:ext cx="1919115" cy="584775"/>
            </a:xfrm>
            <a:prstGeom prst="rect">
              <a:avLst/>
            </a:prstGeom>
            <a:noFill/>
          </p:spPr>
          <p:txBody>
            <a:bodyPr wrap="none" rtlCol="0">
              <a:spAutoFit/>
            </a:bodyPr>
            <a:lstStyle/>
            <a:p>
              <a:r>
                <a:rPr lang="en-US" sz="1600" b="1" dirty="0" smtClean="0">
                  <a:solidFill>
                    <a:srgbClr val="00ABE8"/>
                  </a:solidFill>
                  <a:latin typeface="Segoe UI" panose="020B0502040204020203" pitchFamily="34" charset="0"/>
                  <a:ea typeface="Segoe UI" panose="020B0502040204020203" pitchFamily="34" charset="0"/>
                  <a:cs typeface="Segoe UI" panose="020B0502040204020203" pitchFamily="34" charset="0"/>
                </a:rPr>
                <a:t>Churn</a:t>
              </a:r>
              <a:br>
                <a:rPr lang="en-US" sz="1600" b="1" dirty="0" smtClean="0">
                  <a:solidFill>
                    <a:srgbClr val="00ABE8"/>
                  </a:solidFill>
                  <a:latin typeface="Segoe UI" panose="020B0502040204020203" pitchFamily="34" charset="0"/>
                  <a:ea typeface="Segoe UI" panose="020B0502040204020203" pitchFamily="34" charset="0"/>
                  <a:cs typeface="Segoe UI" panose="020B0502040204020203" pitchFamily="34" charset="0"/>
                </a:rPr>
              </a:br>
              <a:r>
                <a:rPr lang="en-US" sz="1600" dirty="0" smtClean="0">
                  <a:solidFill>
                    <a:srgbClr val="00ABE8"/>
                  </a:solidFill>
                  <a:latin typeface="Segoe UI" panose="020B0502040204020203" pitchFamily="34" charset="0"/>
                  <a:ea typeface="Segoe UI" panose="020B0502040204020203" pitchFamily="34" charset="0"/>
                  <a:cs typeface="Segoe UI" panose="020B0502040204020203" pitchFamily="34" charset="0"/>
                </a:rPr>
                <a:t>Unplanned Change</a:t>
              </a:r>
              <a:endParaRPr lang="en-US" sz="1600" dirty="0">
                <a:solidFill>
                  <a:srgbClr val="00ABE8"/>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17" name="TextBox 16"/>
          <p:cNvSpPr txBox="1"/>
          <p:nvPr/>
        </p:nvSpPr>
        <p:spPr>
          <a:xfrm>
            <a:off x="1833684" y="3779475"/>
            <a:ext cx="1332283" cy="969496"/>
          </a:xfrm>
          <a:prstGeom prst="rect">
            <a:avLst/>
          </a:prstGeom>
          <a:noFill/>
        </p:spPr>
        <p:txBody>
          <a:bodyPr wrap="square" rtlCol="0">
            <a:spAutoFit/>
          </a:bodyPr>
          <a:lstStyle/>
          <a:p>
            <a:pPr algn="ct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Total Program Costs</a:t>
            </a:r>
            <a:endParaRPr lang="en-US"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9" name="Chart 18"/>
          <p:cNvGraphicFramePr/>
          <p:nvPr>
            <p:extLst>
              <p:ext uri="{D42A27DB-BD31-4B8C-83A1-F6EECF244321}">
                <p14:modId xmlns:p14="http://schemas.microsoft.com/office/powerpoint/2010/main" val="2015693760"/>
              </p:ext>
            </p:extLst>
          </p:nvPr>
        </p:nvGraphicFramePr>
        <p:xfrm>
          <a:off x="4648200" y="2095587"/>
          <a:ext cx="3564597" cy="3657600"/>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Straight Connector 19"/>
          <p:cNvCxnSpPr/>
          <p:nvPr/>
        </p:nvCxnSpPr>
        <p:spPr>
          <a:xfrm flipV="1">
            <a:off x="2550378" y="2240296"/>
            <a:ext cx="2097822" cy="609675"/>
          </a:xfrm>
          <a:prstGeom prst="line">
            <a:avLst/>
          </a:prstGeom>
          <a:ln w="38100">
            <a:solidFill>
              <a:srgbClr val="00ABE8"/>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499826" y="5649964"/>
            <a:ext cx="2224574" cy="24988"/>
          </a:xfrm>
          <a:prstGeom prst="line">
            <a:avLst/>
          </a:prstGeom>
          <a:ln w="38100">
            <a:solidFill>
              <a:srgbClr val="00ABE8"/>
            </a:solidFill>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48200" y="5689600"/>
            <a:ext cx="2204841" cy="830997"/>
          </a:xfrm>
          <a:prstGeom prst="rect">
            <a:avLst/>
          </a:prstGeom>
          <a:noFill/>
        </p:spPr>
        <p:txBody>
          <a:bodyPr wrap="square" rtlCol="0">
            <a:spAutoFit/>
          </a:bodyPr>
          <a:lstStyle/>
          <a:p>
            <a:pPr algn="ct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Cost of Churn Through the Entire Lifecycle</a:t>
            </a:r>
            <a:endParaRPr lang="en-US" sz="16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29" name="TextBox 28"/>
          <p:cNvSpPr txBox="1"/>
          <p:nvPr/>
        </p:nvSpPr>
        <p:spPr>
          <a:xfrm>
            <a:off x="6287402" y="1994075"/>
            <a:ext cx="1572995" cy="246221"/>
          </a:xfrm>
          <a:prstGeom prst="rect">
            <a:avLst/>
          </a:prstGeom>
          <a:noFill/>
        </p:spPr>
        <p:txBody>
          <a:bodyPr wrap="none" rtlCol="0">
            <a:spAutoFit/>
          </a:bodyPr>
          <a:lstStyle/>
          <a:p>
            <a:r>
              <a:rPr lang="en-US" sz="1000" b="1" kern="800" spc="70" dirty="0" smtClean="0">
                <a:latin typeface="+mn-lt"/>
              </a:rPr>
              <a:t>COST COMPONENTS</a:t>
            </a:r>
            <a:endParaRPr lang="en-US" sz="1000" b="1" kern="800" spc="70" dirty="0">
              <a:latin typeface="+mn-lt"/>
            </a:endParaRPr>
          </a:p>
        </p:txBody>
      </p:sp>
      <p:sp>
        <p:nvSpPr>
          <p:cNvPr id="24" name="TextBox 23"/>
          <p:cNvSpPr txBox="1"/>
          <p:nvPr/>
        </p:nvSpPr>
        <p:spPr>
          <a:xfrm>
            <a:off x="359134" y="1206500"/>
            <a:ext cx="9296401" cy="646331"/>
          </a:xfrm>
          <a:prstGeom prst="rect">
            <a:avLst/>
          </a:prstGeom>
          <a:noFill/>
        </p:spPr>
        <p:txBody>
          <a:bodyPr wrap="square">
            <a:spAutoFit/>
          </a:bodyPr>
          <a:lstStyle>
            <a:defPPr>
              <a:defRPr lang="en-US"/>
            </a:defPPr>
            <a:lvl1pPr>
              <a:defRPr sz="1800">
                <a:solidFill>
                  <a:schemeClr val="tx2"/>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Design Labor, often perceived as the largest driver of product change cost, is </a:t>
            </a:r>
            <a:r>
              <a:rPr lang="en-US" b="1" dirty="0"/>
              <a:t>barely one-fifth</a:t>
            </a:r>
            <a:r>
              <a:rPr lang="en-US" dirty="0"/>
              <a:t> of the total cost impact</a:t>
            </a:r>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5</a:t>
            </a:fld>
            <a:endParaRPr lang="en-US" dirty="0"/>
          </a:p>
        </p:txBody>
      </p:sp>
    </p:spTree>
    <p:extLst>
      <p:ext uri="{BB962C8B-B14F-4D97-AF65-F5344CB8AC3E}">
        <p14:creationId xmlns:p14="http://schemas.microsoft.com/office/powerpoint/2010/main" val="2335661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000" dirty="0" smtClean="0"/>
              <a:t>Applying advanced analytics on product development cost data can generate tremendous business value</a:t>
            </a:r>
            <a:endParaRPr lang="en-US" sz="2000" dirty="0"/>
          </a:p>
        </p:txBody>
      </p:sp>
      <p:sp>
        <p:nvSpPr>
          <p:cNvPr id="16" name="TextBox 15"/>
          <p:cNvSpPr txBox="1"/>
          <p:nvPr/>
        </p:nvSpPr>
        <p:spPr>
          <a:xfrm>
            <a:off x="381000" y="1678936"/>
            <a:ext cx="8983372" cy="683264"/>
          </a:xfrm>
          <a:prstGeom prst="rect">
            <a:avLst/>
          </a:prstGeom>
          <a:noFill/>
        </p:spPr>
        <p:txBody>
          <a:bodyPr wrap="square" rtlCol="0">
            <a:spAutoFit/>
          </a:bodyPr>
          <a:lstStyle/>
          <a:p>
            <a:pPr>
              <a:lnSpc>
                <a:spcPct val="120000"/>
              </a:lnSpc>
            </a:pPr>
            <a:r>
              <a:rPr lang="en-US" sz="16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In order to deliver business value, we need to have a holistic analytics solution that consists of four key elements:</a:t>
            </a:r>
          </a:p>
        </p:txBody>
      </p:sp>
      <p:sp>
        <p:nvSpPr>
          <p:cNvPr id="21" name="Slide Number Placeholder 3"/>
          <p:cNvSpPr>
            <a:spLocks noGrp="1"/>
          </p:cNvSpPr>
          <p:nvPr>
            <p:ph type="sldNum" sz="quarter" idx="10"/>
          </p:nvPr>
        </p:nvSpPr>
        <p:spPr>
          <a:xfrm>
            <a:off x="396000" y="6552000"/>
            <a:ext cx="180000" cy="142875"/>
          </a:xfrm>
        </p:spPr>
        <p:txBody>
          <a:bodyPr/>
          <a:lstStyle/>
          <a:p>
            <a:fld id="{874E70FF-B14A-440C-AE0A-EE116D92B2C9}" type="slidenum">
              <a:rPr lang="en-US" smtClean="0"/>
              <a:pPr/>
              <a:t>6</a:t>
            </a:fld>
            <a:endParaRPr lang="en-US" dirty="0"/>
          </a:p>
        </p:txBody>
      </p:sp>
      <p:sp>
        <p:nvSpPr>
          <p:cNvPr id="40" name="Rectangle 39"/>
          <p:cNvSpPr/>
          <p:nvPr/>
        </p:nvSpPr>
        <p:spPr>
          <a:xfrm>
            <a:off x="2286000" y="2514600"/>
            <a:ext cx="4953000" cy="307777"/>
          </a:xfrm>
          <a:prstGeom prst="rect">
            <a:avLst/>
          </a:prstGeom>
        </p:spPr>
        <p:txBody>
          <a:bodyPr>
            <a:spAutoFit/>
          </a:bodyPr>
          <a:lstStyle/>
          <a:p>
            <a:pPr algn="ctr"/>
            <a:r>
              <a:rPr lang="en-US" sz="1400" b="1" dirty="0" smtClean="0">
                <a:solidFill>
                  <a:schemeClr val="tx2"/>
                </a:solidFill>
                <a:latin typeface="+mn-lt"/>
              </a:rPr>
              <a:t>PCCA Framework</a:t>
            </a:r>
            <a:endParaRPr lang="en-US" sz="1400" b="1" dirty="0">
              <a:solidFill>
                <a:schemeClr val="tx2"/>
              </a:solidFill>
              <a:latin typeface="+mn-lt"/>
            </a:endParaRPr>
          </a:p>
        </p:txBody>
      </p:sp>
      <p:cxnSp>
        <p:nvCxnSpPr>
          <p:cNvPr id="5" name="Straight Connector 4"/>
          <p:cNvCxnSpPr/>
          <p:nvPr/>
        </p:nvCxnSpPr>
        <p:spPr>
          <a:xfrm>
            <a:off x="482600" y="3733800"/>
            <a:ext cx="929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C:\Users\miccheung\Desktop\EE\HIVE\FINAL PCCA Designs\PCCA_Chart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875" b="-641"/>
          <a:stretch/>
        </p:blipFill>
        <p:spPr bwMode="auto">
          <a:xfrm>
            <a:off x="76199" y="2819400"/>
            <a:ext cx="9601201" cy="313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9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P_261"/>
          <p:cNvSpPr>
            <a:spLocks noGrp="1"/>
          </p:cNvSpPr>
          <p:nvPr>
            <p:ph type="body" sz="quarter" idx="13"/>
          </p:nvPr>
        </p:nvSpPr>
        <p:spPr bwMode="auto">
          <a:xfrm>
            <a:off x="414470" y="2127253"/>
            <a:ext cx="3422976" cy="2047875"/>
          </a:xfrm>
        </p:spPr>
        <p:txBody>
          <a:bodyPr/>
          <a:lstStyle/>
          <a:p>
            <a:pPr lvl="1" eaLnBrk="1" hangingPunct="1">
              <a:spcBef>
                <a:spcPts val="600"/>
              </a:spcBef>
            </a:pPr>
            <a:r>
              <a:rPr lang="en-US" sz="1100" dirty="0" smtClean="0"/>
              <a:t>Product </a:t>
            </a:r>
            <a:r>
              <a:rPr lang="en-US" sz="1100" dirty="0"/>
              <a:t>changes </a:t>
            </a:r>
            <a:r>
              <a:rPr lang="en-US" sz="1100" dirty="0" smtClean="0"/>
              <a:t>across </a:t>
            </a:r>
            <a:r>
              <a:rPr lang="en-US" sz="1100" dirty="0"/>
              <a:t>the </a:t>
            </a:r>
            <a:r>
              <a:rPr lang="en-US" sz="1100" dirty="0" smtClean="0"/>
              <a:t>lifecycle </a:t>
            </a:r>
            <a:r>
              <a:rPr lang="en-US" sz="1100" dirty="0"/>
              <a:t>of </a:t>
            </a:r>
            <a:r>
              <a:rPr lang="en-US" sz="1100" dirty="0" smtClean="0"/>
              <a:t>a product often represent the </a:t>
            </a:r>
            <a:r>
              <a:rPr lang="en-US" sz="1100" dirty="0"/>
              <a:t>majority </a:t>
            </a:r>
            <a:r>
              <a:rPr lang="en-US" sz="1100" dirty="0" smtClean="0"/>
              <a:t>of program costs</a:t>
            </a:r>
            <a:endParaRPr lang="en-US" sz="1100" dirty="0"/>
          </a:p>
          <a:p>
            <a:pPr lvl="1" eaLnBrk="1" hangingPunct="1">
              <a:spcBef>
                <a:spcPts val="600"/>
              </a:spcBef>
            </a:pPr>
            <a:r>
              <a:rPr lang="en-US" sz="1100" dirty="0" smtClean="0"/>
              <a:t>Design labor is usually perceived </a:t>
            </a:r>
            <a:r>
              <a:rPr lang="en-US" sz="1100" dirty="0"/>
              <a:t>as the largest driver </a:t>
            </a:r>
            <a:r>
              <a:rPr lang="en-US" sz="1100" dirty="0" smtClean="0"/>
              <a:t>of these costs. However, it is typically less than </a:t>
            </a:r>
            <a:r>
              <a:rPr lang="en-US" sz="1100" dirty="0"/>
              <a:t>one-fifth of the total cost </a:t>
            </a:r>
            <a:r>
              <a:rPr lang="en-US" sz="1100" dirty="0" smtClean="0"/>
              <a:t>impact.</a:t>
            </a:r>
          </a:p>
          <a:p>
            <a:pPr lvl="1" eaLnBrk="1" hangingPunct="1">
              <a:spcBef>
                <a:spcPts val="600"/>
              </a:spcBef>
            </a:pPr>
            <a:r>
              <a:rPr lang="en-US" sz="1100" dirty="0" smtClean="0"/>
              <a:t>Disparate data points within an organization must be connected to understand the true impact of product changes</a:t>
            </a:r>
          </a:p>
          <a:p>
            <a:pPr lvl="1" eaLnBrk="1" hangingPunct="1">
              <a:spcBef>
                <a:spcPts val="600"/>
              </a:spcBef>
            </a:pPr>
            <a:endParaRPr lang="en-US" sz="1100" dirty="0"/>
          </a:p>
          <a:p>
            <a:pPr lvl="1" eaLnBrk="1" hangingPunct="1">
              <a:spcBef>
                <a:spcPts val="600"/>
              </a:spcBef>
            </a:pPr>
            <a:endParaRPr lang="en-US" sz="1100" dirty="0" smtClean="0"/>
          </a:p>
        </p:txBody>
      </p:sp>
      <p:sp>
        <p:nvSpPr>
          <p:cNvPr id="55299" name="SHP_260"/>
          <p:cNvSpPr>
            <a:spLocks noGrp="1" noChangeArrowheads="1"/>
          </p:cNvSpPr>
          <p:nvPr>
            <p:ph type="title"/>
          </p:nvPr>
        </p:nvSpPr>
        <p:spPr bwMode="auto">
          <a:xfrm>
            <a:off x="435109" y="516909"/>
            <a:ext cx="9290315" cy="260969"/>
          </a:xfrm>
        </p:spPr>
        <p:txBody>
          <a:bodyPr/>
          <a:lstStyle/>
          <a:p>
            <a:pPr eaLnBrk="1" hangingPunct="1"/>
            <a:r>
              <a:rPr lang="en-US" sz="2000" dirty="0" smtClean="0"/>
              <a:t>Finding the true costs of design churn</a:t>
            </a:r>
          </a:p>
        </p:txBody>
      </p:sp>
      <p:sp>
        <p:nvSpPr>
          <p:cNvPr id="55300" name="SHP_266"/>
          <p:cNvSpPr>
            <a:spLocks noGrp="1"/>
          </p:cNvSpPr>
          <p:nvPr>
            <p:ph type="body" sz="quarter" idx="16"/>
          </p:nvPr>
        </p:nvSpPr>
        <p:spPr bwMode="auto">
          <a:xfrm>
            <a:off x="414470" y="4648203"/>
            <a:ext cx="3188878" cy="1328737"/>
          </a:xfrm>
        </p:spPr>
        <p:txBody>
          <a:bodyPr/>
          <a:lstStyle/>
          <a:p>
            <a:pPr marL="112713" lvl="1" indent="-111125" eaLnBrk="1" hangingPunct="1"/>
            <a:r>
              <a:rPr lang="en-US" sz="1100" dirty="0" smtClean="0"/>
              <a:t>Organizations typically focus only on the volume of design churn</a:t>
            </a:r>
          </a:p>
          <a:p>
            <a:pPr marL="112713" lvl="1" indent="-111125" eaLnBrk="1" hangingPunct="1"/>
            <a:r>
              <a:rPr lang="en-US" sz="1100" dirty="0" smtClean="0"/>
              <a:t>The goal of our analysis is to identify the 20% changes that contribute to 80% of the cost</a:t>
            </a:r>
          </a:p>
          <a:p>
            <a:pPr marL="112713" lvl="1" indent="-111125" eaLnBrk="1" hangingPunct="1"/>
            <a:r>
              <a:rPr lang="en-US" sz="1100" dirty="0" smtClean="0"/>
              <a:t>Understand which improvements can be most effective in reducing the high cost changes</a:t>
            </a:r>
          </a:p>
        </p:txBody>
      </p:sp>
      <p:graphicFrame>
        <p:nvGraphicFramePr>
          <p:cNvPr id="55301" name="SHP_263" hidden="1"/>
          <p:cNvGraphicFramePr>
            <a:graphicFrameLocks/>
          </p:cNvGraphicFramePr>
          <p:nvPr/>
        </p:nvGraphicFramePr>
        <p:xfrm>
          <a:off x="1651000" y="1397000"/>
          <a:ext cx="6604000" cy="4064000"/>
        </p:xfrm>
        <a:graphic>
          <a:graphicData uri="http://schemas.openxmlformats.org/presentationml/2006/ole">
            <mc:AlternateContent xmlns:mc="http://schemas.openxmlformats.org/markup-compatibility/2006">
              <mc:Choice xmlns:v="urn:schemas-microsoft-com:vml" Requires="v">
                <p:oleObj spid="_x0000_s309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invGray">
                      <a:xfrm>
                        <a:off x="1651000" y="1397000"/>
                        <a:ext cx="6604000" cy="4064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pic>
                </p:oleObj>
              </mc:Fallback>
            </mc:AlternateContent>
          </a:graphicData>
        </a:graphic>
      </p:graphicFrame>
      <p:sp>
        <p:nvSpPr>
          <p:cNvPr id="55302" name="SHP_264"/>
          <p:cNvSpPr>
            <a:spLocks noChangeArrowheads="1"/>
          </p:cNvSpPr>
          <p:nvPr/>
        </p:nvSpPr>
        <p:spPr bwMode="auto">
          <a:xfrm>
            <a:off x="412753" y="1600201"/>
            <a:ext cx="416519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36576" anchor="b"/>
          <a:lstStyle/>
          <a:p>
            <a:pPr marL="0" lvl="1" fontAlgn="base">
              <a:lnSpc>
                <a:spcPct val="106000"/>
              </a:lnSpc>
              <a:spcBef>
                <a:spcPct val="40000"/>
              </a:spcBef>
              <a:spcAft>
                <a:spcPct val="0"/>
              </a:spcAft>
              <a:buClr>
                <a:srgbClr val="000000"/>
              </a:buClr>
              <a:buSzPct val="80000"/>
            </a:pPr>
            <a:r>
              <a:rPr lang="en-US" sz="1200" b="1" dirty="0" smtClean="0">
                <a:solidFill>
                  <a:srgbClr val="000000"/>
                </a:solidFill>
                <a:cs typeface="Arial" pitchFamily="34" charset="0"/>
              </a:rPr>
              <a:t>Total product </a:t>
            </a:r>
            <a:r>
              <a:rPr lang="en-US" sz="1200" b="1" dirty="0">
                <a:solidFill>
                  <a:srgbClr val="000000"/>
                </a:solidFill>
                <a:cs typeface="Arial" pitchFamily="34" charset="0"/>
              </a:rPr>
              <a:t>lifecycle cost</a:t>
            </a:r>
          </a:p>
        </p:txBody>
      </p:sp>
      <p:sp>
        <p:nvSpPr>
          <p:cNvPr id="55303" name="SHP_265"/>
          <p:cNvSpPr>
            <a:spLocks noChangeShapeType="1"/>
          </p:cNvSpPr>
          <p:nvPr/>
        </p:nvSpPr>
        <p:spPr bwMode="auto">
          <a:xfrm>
            <a:off x="412751" y="2020887"/>
            <a:ext cx="3500592" cy="0"/>
          </a:xfrm>
          <a:prstGeom prst="line">
            <a:avLst/>
          </a:prstGeom>
          <a:noFill/>
          <a:ln w="12700">
            <a:solidFill>
              <a:srgbClr val="003399"/>
            </a:solidFill>
            <a:round/>
            <a:headEnd/>
            <a:tailEnd/>
          </a:ln>
          <a:extLst>
            <a:ext uri="{909E8E84-426E-40DD-AFC4-6F175D3DCCD1}">
              <a14:hiddenFill xmlns:a14="http://schemas.microsoft.com/office/drawing/2010/main">
                <a:noFill/>
              </a14:hiddenFill>
            </a:ext>
          </a:extLst>
        </p:spPr>
        <p:txBody>
          <a:bodyPr lIns="72000" tIns="72000" rIns="72000" bIns="72000" anchor="ctr" anchorCtr="1"/>
          <a:lstStyle/>
          <a:p>
            <a:pPr algn="ctr" fontAlgn="base">
              <a:spcBef>
                <a:spcPct val="0"/>
              </a:spcBef>
              <a:spcAft>
                <a:spcPct val="0"/>
              </a:spcAft>
            </a:pPr>
            <a:endParaRPr lang="en-US" smtClean="0">
              <a:solidFill>
                <a:srgbClr val="000000"/>
              </a:solidFill>
              <a:cs typeface="Arial" pitchFamily="34" charset="0"/>
            </a:endParaRPr>
          </a:p>
        </p:txBody>
      </p:sp>
      <p:sp>
        <p:nvSpPr>
          <p:cNvPr id="55304" name="SHP_268"/>
          <p:cNvSpPr>
            <a:spLocks noChangeArrowheads="1"/>
          </p:cNvSpPr>
          <p:nvPr/>
        </p:nvSpPr>
        <p:spPr bwMode="auto">
          <a:xfrm>
            <a:off x="412751" y="4114803"/>
            <a:ext cx="31369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36576" anchor="b"/>
          <a:lstStyle/>
          <a:p>
            <a:pPr fontAlgn="base">
              <a:lnSpc>
                <a:spcPct val="106000"/>
              </a:lnSpc>
              <a:spcBef>
                <a:spcPct val="40000"/>
              </a:spcBef>
              <a:spcAft>
                <a:spcPct val="0"/>
              </a:spcAft>
              <a:buClr>
                <a:srgbClr val="000000"/>
              </a:buClr>
              <a:buSzPct val="80000"/>
              <a:buFont typeface="Wingdings" pitchFamily="2" charset="2"/>
              <a:buNone/>
            </a:pPr>
            <a:r>
              <a:rPr lang="en-US" sz="1200" b="1" dirty="0" smtClean="0">
                <a:solidFill>
                  <a:srgbClr val="000000"/>
                </a:solidFill>
                <a:cs typeface="Arial" pitchFamily="34" charset="0"/>
              </a:rPr>
              <a:t>Data profiling</a:t>
            </a:r>
          </a:p>
        </p:txBody>
      </p:sp>
      <p:sp>
        <p:nvSpPr>
          <p:cNvPr id="55305" name="SHP_269"/>
          <p:cNvSpPr>
            <a:spLocks noChangeShapeType="1"/>
          </p:cNvSpPr>
          <p:nvPr/>
        </p:nvSpPr>
        <p:spPr bwMode="auto">
          <a:xfrm>
            <a:off x="412752" y="4535487"/>
            <a:ext cx="3136901" cy="0"/>
          </a:xfrm>
          <a:prstGeom prst="line">
            <a:avLst/>
          </a:prstGeom>
          <a:noFill/>
          <a:ln w="12700">
            <a:solidFill>
              <a:srgbClr val="003399"/>
            </a:solidFill>
            <a:round/>
            <a:headEnd/>
            <a:tailEnd/>
          </a:ln>
          <a:extLst>
            <a:ext uri="{909E8E84-426E-40DD-AFC4-6F175D3DCCD1}">
              <a14:hiddenFill xmlns:a14="http://schemas.microsoft.com/office/drawing/2010/main">
                <a:noFill/>
              </a14:hiddenFill>
            </a:ext>
          </a:extLst>
        </p:spPr>
        <p:txBody>
          <a:bodyPr lIns="72000" tIns="72000" rIns="72000" bIns="72000" anchor="ctr" anchorCtr="1"/>
          <a:lstStyle/>
          <a:p>
            <a:pPr algn="ctr" fontAlgn="base">
              <a:spcBef>
                <a:spcPct val="0"/>
              </a:spcBef>
              <a:spcAft>
                <a:spcPct val="0"/>
              </a:spcAft>
            </a:pPr>
            <a:endParaRPr lang="en-US" smtClean="0">
              <a:solidFill>
                <a:srgbClr val="000000"/>
              </a:solidFill>
              <a:cs typeface="Arial" pitchFamily="34" charset="0"/>
            </a:endParaRPr>
          </a:p>
        </p:txBody>
      </p:sp>
      <p:sp>
        <p:nvSpPr>
          <p:cNvPr id="55306" name="SHP_217"/>
          <p:cNvSpPr>
            <a:spLocks noGrp="1" noChangeArrowheads="1"/>
          </p:cNvSpPr>
          <p:nvPr>
            <p:ph type="body" sz="quarter" idx="4294967295"/>
          </p:nvPr>
        </p:nvSpPr>
        <p:spPr bwMode="auto">
          <a:xfrm>
            <a:off x="433165" y="914400"/>
            <a:ext cx="9181968" cy="611188"/>
          </a:xfrm>
        </p:spPr>
        <p:txBody>
          <a:bodyPr/>
          <a:lstStyle/>
          <a:p>
            <a:pPr marL="0" lvl="1" indent="1588" eaLnBrk="1" hangingPunct="1">
              <a:buClr>
                <a:srgbClr val="000000"/>
              </a:buClr>
              <a:buFont typeface="Wingdings 2" pitchFamily="18" charset="2"/>
              <a:buNone/>
            </a:pPr>
            <a:r>
              <a:rPr lang="en-US" sz="1200" dirty="0" smtClean="0"/>
              <a:t>The Product Change Cost Analytics framework first connects multiple data sources to find the drivers of cost across the life cycle. These combined data sources form the basis of data-driven decision tools that find high-cost drivers, simulate improvement strategies, and predict costs of future product changes.</a:t>
            </a:r>
          </a:p>
        </p:txBody>
      </p:sp>
      <p:pic>
        <p:nvPicPr>
          <p:cNvPr id="1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344" y="4323326"/>
            <a:ext cx="5775207" cy="222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0920" y="4758298"/>
            <a:ext cx="1426536" cy="1001078"/>
          </a:xfrm>
          <a:prstGeom prst="rect">
            <a:avLst/>
          </a:prstGeom>
          <a:noFill/>
          <a:ln w="12700">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1600200"/>
            <a:ext cx="4407658" cy="272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2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32350"/>
            <a:ext cx="5861050" cy="23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8" name="SHP_261"/>
          <p:cNvSpPr>
            <a:spLocks noGrp="1"/>
          </p:cNvSpPr>
          <p:nvPr>
            <p:ph type="body" sz="quarter" idx="13"/>
          </p:nvPr>
        </p:nvSpPr>
        <p:spPr bwMode="auto">
          <a:xfrm>
            <a:off x="414470" y="1441450"/>
            <a:ext cx="3547930" cy="1911350"/>
          </a:xfrm>
        </p:spPr>
        <p:txBody>
          <a:bodyPr/>
          <a:lstStyle/>
          <a:p>
            <a:pPr lvl="1" eaLnBrk="1" hangingPunct="1">
              <a:spcBef>
                <a:spcPts val="600"/>
              </a:spcBef>
            </a:pPr>
            <a:r>
              <a:rPr lang="en-US" sz="1100" dirty="0"/>
              <a:t>Simulation based on over 50 benchmark datasets collected through prior Deloitte  projects</a:t>
            </a:r>
          </a:p>
          <a:p>
            <a:pPr lvl="1" eaLnBrk="1" hangingPunct="1">
              <a:spcBef>
                <a:spcPts val="600"/>
              </a:spcBef>
            </a:pPr>
            <a:r>
              <a:rPr lang="en-US" sz="1100" dirty="0" smtClean="0"/>
              <a:t>Simulate the impact of </a:t>
            </a:r>
            <a:r>
              <a:rPr lang="en-US" sz="1100" dirty="0"/>
              <a:t> </a:t>
            </a:r>
            <a:r>
              <a:rPr lang="en-US" sz="1100" dirty="0" smtClean="0"/>
              <a:t>capability improvements on reducing total lifecycle cost </a:t>
            </a:r>
          </a:p>
          <a:p>
            <a:pPr lvl="1" eaLnBrk="1" hangingPunct="1">
              <a:spcBef>
                <a:spcPts val="600"/>
              </a:spcBef>
            </a:pPr>
            <a:r>
              <a:rPr lang="en-US" sz="1100" dirty="0" smtClean="0"/>
              <a:t>Recommend the most impactful improvement areas for each specific business situation  </a:t>
            </a:r>
          </a:p>
          <a:p>
            <a:pPr lvl="1" eaLnBrk="1" hangingPunct="1">
              <a:spcBef>
                <a:spcPts val="600"/>
              </a:spcBef>
            </a:pPr>
            <a:r>
              <a:rPr lang="en-US" sz="1100" dirty="0" smtClean="0"/>
              <a:t>Enable a data driven benefit analysis that translates into a hard dollar business case</a:t>
            </a:r>
            <a:endParaRPr lang="en-US" sz="1100" dirty="0"/>
          </a:p>
        </p:txBody>
      </p:sp>
      <p:sp>
        <p:nvSpPr>
          <p:cNvPr id="55299" name="SHP_260"/>
          <p:cNvSpPr>
            <a:spLocks noGrp="1" noChangeArrowheads="1"/>
          </p:cNvSpPr>
          <p:nvPr>
            <p:ph type="title"/>
          </p:nvPr>
        </p:nvSpPr>
        <p:spPr bwMode="auto">
          <a:xfrm>
            <a:off x="435109" y="516909"/>
            <a:ext cx="9290315" cy="260969"/>
          </a:xfrm>
        </p:spPr>
        <p:txBody>
          <a:bodyPr/>
          <a:lstStyle/>
          <a:p>
            <a:pPr eaLnBrk="1" hangingPunct="1"/>
            <a:r>
              <a:rPr lang="en-US" sz="2000" dirty="0" smtClean="0"/>
              <a:t>Performing scenario analysis with simulations and predictive modeling</a:t>
            </a:r>
          </a:p>
        </p:txBody>
      </p:sp>
      <p:sp>
        <p:nvSpPr>
          <p:cNvPr id="55300" name="SHP_266"/>
          <p:cNvSpPr>
            <a:spLocks noGrp="1"/>
          </p:cNvSpPr>
          <p:nvPr>
            <p:ph type="body" sz="quarter" idx="16"/>
          </p:nvPr>
        </p:nvSpPr>
        <p:spPr bwMode="auto">
          <a:xfrm>
            <a:off x="414470" y="4334026"/>
            <a:ext cx="3300347" cy="2295377"/>
          </a:xfrm>
        </p:spPr>
        <p:txBody>
          <a:bodyPr/>
          <a:lstStyle/>
          <a:p>
            <a:pPr lvl="1" eaLnBrk="1" hangingPunct="1"/>
            <a:r>
              <a:rPr lang="en-US" sz="1100" dirty="0"/>
              <a:t>Predict the cost impact of product changes prior to executing them</a:t>
            </a:r>
          </a:p>
          <a:p>
            <a:pPr lvl="1" eaLnBrk="1" hangingPunct="1"/>
            <a:r>
              <a:rPr lang="en-US" sz="1100" dirty="0"/>
              <a:t>Predict the design churn volume and costs </a:t>
            </a:r>
            <a:r>
              <a:rPr lang="en-US" sz="1100" dirty="0" smtClean="0"/>
              <a:t>of entire </a:t>
            </a:r>
            <a:r>
              <a:rPr lang="en-US" sz="1100" dirty="0"/>
              <a:t>programs</a:t>
            </a:r>
          </a:p>
          <a:p>
            <a:pPr lvl="1" eaLnBrk="1" hangingPunct="1"/>
            <a:r>
              <a:rPr lang="en-US" sz="1100" dirty="0" smtClean="0"/>
              <a:t>Based on correlations of product change parameters to total product lifecycle costs</a:t>
            </a:r>
          </a:p>
          <a:p>
            <a:pPr lvl="1" eaLnBrk="1" hangingPunct="1"/>
            <a:r>
              <a:rPr lang="en-US" sz="1100" dirty="0" smtClean="0"/>
              <a:t>Ability to include unstructured data sources to further enhance prediction accuracy</a:t>
            </a:r>
            <a:endParaRPr lang="en-US" sz="1100" dirty="0"/>
          </a:p>
          <a:p>
            <a:pPr lvl="1" eaLnBrk="1" hangingPunct="1"/>
            <a:endParaRPr lang="en-US" sz="1100" dirty="0" smtClean="0"/>
          </a:p>
        </p:txBody>
      </p:sp>
      <p:graphicFrame>
        <p:nvGraphicFramePr>
          <p:cNvPr id="55301" name="SHP_263" hidden="1"/>
          <p:cNvGraphicFramePr>
            <a:graphicFrameLocks/>
          </p:cNvGraphicFramePr>
          <p:nvPr/>
        </p:nvGraphicFramePr>
        <p:xfrm>
          <a:off x="1651000" y="1397000"/>
          <a:ext cx="6604000" cy="4064000"/>
        </p:xfrm>
        <a:graphic>
          <a:graphicData uri="http://schemas.openxmlformats.org/presentationml/2006/ole">
            <mc:AlternateContent xmlns:mc="http://schemas.openxmlformats.org/markup-compatibility/2006">
              <mc:Choice xmlns:v="urn:schemas-microsoft-com:vml" Requires="v">
                <p:oleObj spid="_x0000_s4122" r:id="rId5" imgW="0" imgH="0" progId="PowerPoint.Show.8">
                  <p:embed/>
                </p:oleObj>
              </mc:Choice>
              <mc:Fallback>
                <p:oleObj r:id="rId5"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invGray">
                      <a:xfrm>
                        <a:off x="1651000" y="1397000"/>
                        <a:ext cx="6604000" cy="4064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pic>
                </p:oleObj>
              </mc:Fallback>
            </mc:AlternateContent>
          </a:graphicData>
        </a:graphic>
      </p:graphicFrame>
      <p:sp>
        <p:nvSpPr>
          <p:cNvPr id="55302" name="SHP_264"/>
          <p:cNvSpPr>
            <a:spLocks noChangeArrowheads="1"/>
          </p:cNvSpPr>
          <p:nvPr/>
        </p:nvSpPr>
        <p:spPr bwMode="auto">
          <a:xfrm>
            <a:off x="412751" y="914403"/>
            <a:ext cx="42100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36576" anchor="b"/>
          <a:lstStyle/>
          <a:p>
            <a:pPr marL="0" lvl="1" fontAlgn="base">
              <a:lnSpc>
                <a:spcPct val="106000"/>
              </a:lnSpc>
              <a:spcBef>
                <a:spcPct val="40000"/>
              </a:spcBef>
              <a:spcAft>
                <a:spcPct val="0"/>
              </a:spcAft>
              <a:buClr>
                <a:srgbClr val="000000"/>
              </a:buClr>
              <a:buSzPct val="80000"/>
            </a:pPr>
            <a:r>
              <a:rPr lang="en-US" sz="1200" b="1" dirty="0" smtClean="0">
                <a:solidFill>
                  <a:srgbClr val="000000"/>
                </a:solidFill>
                <a:cs typeface="Arial" pitchFamily="34" charset="0"/>
              </a:rPr>
              <a:t>Simulation of Improvements</a:t>
            </a:r>
          </a:p>
        </p:txBody>
      </p:sp>
      <p:sp>
        <p:nvSpPr>
          <p:cNvPr id="55303" name="SHP_265"/>
          <p:cNvSpPr>
            <a:spLocks noChangeShapeType="1"/>
          </p:cNvSpPr>
          <p:nvPr/>
        </p:nvSpPr>
        <p:spPr bwMode="auto">
          <a:xfrm>
            <a:off x="412752" y="1371600"/>
            <a:ext cx="3301999" cy="0"/>
          </a:xfrm>
          <a:prstGeom prst="line">
            <a:avLst/>
          </a:prstGeom>
          <a:noFill/>
          <a:ln w="12700">
            <a:solidFill>
              <a:srgbClr val="003399"/>
            </a:solidFill>
            <a:round/>
            <a:headEnd/>
            <a:tailEnd/>
          </a:ln>
          <a:extLst>
            <a:ext uri="{909E8E84-426E-40DD-AFC4-6F175D3DCCD1}">
              <a14:hiddenFill xmlns:a14="http://schemas.microsoft.com/office/drawing/2010/main">
                <a:noFill/>
              </a14:hiddenFill>
            </a:ext>
          </a:extLst>
        </p:spPr>
        <p:txBody>
          <a:bodyPr lIns="72000" tIns="72000" rIns="72000" bIns="72000" anchor="ctr" anchorCtr="1"/>
          <a:lstStyle/>
          <a:p>
            <a:pPr algn="ctr" fontAlgn="base">
              <a:spcBef>
                <a:spcPct val="0"/>
              </a:spcBef>
              <a:spcAft>
                <a:spcPct val="0"/>
              </a:spcAft>
            </a:pPr>
            <a:endParaRPr lang="en-US" smtClean="0">
              <a:solidFill>
                <a:srgbClr val="000000"/>
              </a:solidFill>
              <a:cs typeface="Arial" pitchFamily="34" charset="0"/>
            </a:endParaRPr>
          </a:p>
        </p:txBody>
      </p:sp>
      <p:sp>
        <p:nvSpPr>
          <p:cNvPr id="55304" name="SHP_268"/>
          <p:cNvSpPr>
            <a:spLocks noChangeArrowheads="1"/>
          </p:cNvSpPr>
          <p:nvPr/>
        </p:nvSpPr>
        <p:spPr bwMode="auto">
          <a:xfrm>
            <a:off x="412751" y="3803800"/>
            <a:ext cx="37973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36576" anchor="b"/>
          <a:lstStyle/>
          <a:p>
            <a:pPr fontAlgn="base">
              <a:lnSpc>
                <a:spcPct val="106000"/>
              </a:lnSpc>
              <a:spcBef>
                <a:spcPct val="40000"/>
              </a:spcBef>
              <a:spcAft>
                <a:spcPct val="0"/>
              </a:spcAft>
              <a:buClr>
                <a:srgbClr val="000000"/>
              </a:buClr>
              <a:buSzPct val="80000"/>
              <a:buFont typeface="Wingdings" pitchFamily="2" charset="2"/>
              <a:buNone/>
            </a:pPr>
            <a:r>
              <a:rPr lang="en-US" sz="1200" b="1" dirty="0" smtClean="0">
                <a:solidFill>
                  <a:srgbClr val="000000"/>
                </a:solidFill>
                <a:cs typeface="Arial" pitchFamily="34" charset="0"/>
              </a:rPr>
              <a:t>Predictive Modeling for Decision Tools</a:t>
            </a:r>
          </a:p>
        </p:txBody>
      </p:sp>
      <p:sp>
        <p:nvSpPr>
          <p:cNvPr id="55305" name="SHP_269"/>
          <p:cNvSpPr>
            <a:spLocks noChangeShapeType="1"/>
          </p:cNvSpPr>
          <p:nvPr/>
        </p:nvSpPr>
        <p:spPr bwMode="auto">
          <a:xfrm>
            <a:off x="412752" y="4224485"/>
            <a:ext cx="3136901" cy="0"/>
          </a:xfrm>
          <a:prstGeom prst="line">
            <a:avLst/>
          </a:prstGeom>
          <a:noFill/>
          <a:ln w="12700">
            <a:solidFill>
              <a:srgbClr val="003399"/>
            </a:solidFill>
            <a:round/>
            <a:headEnd/>
            <a:tailEnd/>
          </a:ln>
          <a:extLst>
            <a:ext uri="{909E8E84-426E-40DD-AFC4-6F175D3DCCD1}">
              <a14:hiddenFill xmlns:a14="http://schemas.microsoft.com/office/drawing/2010/main">
                <a:noFill/>
              </a14:hiddenFill>
            </a:ext>
          </a:extLst>
        </p:spPr>
        <p:txBody>
          <a:bodyPr lIns="72000" tIns="72000" rIns="72000" bIns="72000" anchor="ctr" anchorCtr="1"/>
          <a:lstStyle/>
          <a:p>
            <a:pPr algn="ctr" fontAlgn="base">
              <a:spcBef>
                <a:spcPct val="0"/>
              </a:spcBef>
              <a:spcAft>
                <a:spcPct val="0"/>
              </a:spcAft>
            </a:pPr>
            <a:endParaRPr lang="en-US" smtClean="0">
              <a:solidFill>
                <a:srgbClr val="000000"/>
              </a:solidFill>
              <a:cs typeface="Arial" pitchFamily="34" charset="0"/>
            </a:endParaRPr>
          </a:p>
        </p:txBody>
      </p:sp>
      <p:pic>
        <p:nvPicPr>
          <p:cNvPr id="3149" name="Picture 7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9850" y="4038600"/>
            <a:ext cx="5847292" cy="227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65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74E70FF-B14A-440C-AE0A-EE116D92B2C9}" type="slidenum">
              <a:rPr lang="en-US" smtClean="0"/>
              <a:pPr/>
              <a:t>9</a:t>
            </a:fld>
            <a:endParaRPr lang="en-US" dirty="0"/>
          </a:p>
        </p:txBody>
      </p:sp>
      <p:sp>
        <p:nvSpPr>
          <p:cNvPr id="8" name="Title 13"/>
          <p:cNvSpPr>
            <a:spLocks noGrp="1"/>
          </p:cNvSpPr>
          <p:nvPr>
            <p:ph type="title"/>
          </p:nvPr>
        </p:nvSpPr>
        <p:spPr>
          <a:xfrm>
            <a:off x="525600" y="727200"/>
            <a:ext cx="7399200" cy="796800"/>
          </a:xfrm>
        </p:spPr>
        <p:txBody>
          <a:bodyPr/>
          <a:lstStyle/>
          <a:p>
            <a:r>
              <a:rPr lang="en-AU" dirty="0" smtClean="0"/>
              <a:t>How it works</a:t>
            </a:r>
            <a:endParaRPr lang="en-AU" dirty="0"/>
          </a:p>
        </p:txBody>
      </p:sp>
    </p:spTree>
    <p:extLst>
      <p:ext uri="{BB962C8B-B14F-4D97-AF65-F5344CB8AC3E}">
        <p14:creationId xmlns:p14="http://schemas.microsoft.com/office/powerpoint/2010/main" val="804939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loitteAnalyticsTimesaverPPTtemplatev14">
  <a:themeElements>
    <a:clrScheme name="Custom 20">
      <a:dk1>
        <a:srgbClr val="000000"/>
      </a:dk1>
      <a:lt1>
        <a:srgbClr val="FFFFFF"/>
      </a:lt1>
      <a:dk2>
        <a:srgbClr val="002776"/>
      </a:dk2>
      <a:lt2>
        <a:srgbClr val="FFFFFF"/>
      </a:lt2>
      <a:accent1>
        <a:srgbClr val="002776"/>
      </a:accent1>
      <a:accent2>
        <a:srgbClr val="92D400"/>
      </a:accent2>
      <a:accent3>
        <a:srgbClr val="00A1DE"/>
      </a:accent3>
      <a:accent4>
        <a:srgbClr val="72C7E7"/>
      </a:accent4>
      <a:accent5>
        <a:srgbClr val="3C8A2E"/>
      </a:accent5>
      <a:accent6>
        <a:srgbClr val="C9DD03"/>
      </a:accent6>
      <a:hlink>
        <a:srgbClr val="001D59"/>
      </a:hlink>
      <a:folHlink>
        <a:srgbClr val="001D59"/>
      </a:folHlink>
    </a:clrScheme>
    <a:fontScheme name="MC_FontTheme">
      <a:majorFont>
        <a:latin typeface="Garamon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loitteAnalyticsTimesaverPPTtemplatev14">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72C7E7"/>
      </a:accent4>
      <a:accent5>
        <a:srgbClr val="3C8A2E"/>
      </a:accent5>
      <a:accent6>
        <a:srgbClr val="C9DD03"/>
      </a:accent6>
      <a:hlink>
        <a:srgbClr val="001D59"/>
      </a:hlink>
      <a:folHlink>
        <a:srgbClr val="1462FF"/>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loitteAnalyticsTimesaverPPTtemplatev14">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72C7E7"/>
      </a:accent4>
      <a:accent5>
        <a:srgbClr val="3C8A2E"/>
      </a:accent5>
      <a:accent6>
        <a:srgbClr val="C9DD03"/>
      </a:accent6>
      <a:hlink>
        <a:srgbClr val="001D59"/>
      </a:hlink>
      <a:folHlink>
        <a:srgbClr val="1462FF"/>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HTML xmlns="http://schemas.microsoft.com/sharepoint/v3" xsi:nil="true"/>
    <Author_selected xmlns="http://schemas.microsoft.com/sharepoint/v3">
      <UserInfo>
        <DisplayName/>
        <AccountId xsi:nil="true"/>
        <AccountType/>
      </UserInfo>
    </Author_selected>
    <Local_x0020_Internal_x0020_ServiceTaxHTField0 xmlns="7AF0C9C1-571A-469E-93FE-640E88AEF1EC">
      <Terms xmlns="http://schemas.microsoft.com/office/infopath/2007/PartnerControls">
        <TermInfo xmlns="http://schemas.microsoft.com/office/infopath/2007/PartnerControls">
          <TermName xmlns="http://schemas.microsoft.com/office/infopath/2007/PartnerControls">United States:Enabling Areas:Clients and Markets</TermName>
          <TermId xmlns="http://schemas.microsoft.com/office/infopath/2007/PartnerControls">4108531e-dbc6-4023-90fd-dddafb06fff5</TermId>
        </TermInfo>
      </Terms>
    </Local_x0020_Internal_x0020_ServiceTaxHTField0>
    <Global_x0020_Internal_x0020_ServiceTaxHTField0 xmlns="7AF0C9C1-571A-469E-93FE-640E88AEF1EC">
      <Terms xmlns="http://schemas.microsoft.com/office/infopath/2007/PartnerControls">
        <TermInfo xmlns="http://schemas.microsoft.com/office/infopath/2007/PartnerControls">
          <TermName xmlns="http://schemas.microsoft.com/office/infopath/2007/PartnerControls">Internal Services:Marketing</TermName>
          <TermId xmlns="http://schemas.microsoft.com/office/infopath/2007/PartnerControls">f712ec1a-1025-4224-86c9-b7b7e2074e8a</TermId>
        </TermInfo>
      </Terms>
    </Global_x0020_Internal_x0020_ServiceTaxHTField0>
    <ContentDate xmlns="d78f0933-458e-4f0e-8f7e-f2dabe02af94">2011-07-13T23:00:00+00:00</ContentDate>
    <Local_x0020_Content_x0020_TypeTaxHTField0 xmlns="8DD08C88-CC4C-4D35-9129-A70DAA36BE5E">
      <Terms xmlns="http://schemas.microsoft.com/office/infopath/2007/PartnerControls">
        <TermInfo xmlns="http://schemas.microsoft.com/office/infopath/2007/PartnerControls">
          <TermName xmlns="http://schemas.microsoft.com/office/infopath/2007/PartnerControls">United States:Engagement Management and Deliverables:Guidelines</TermName>
          <TermId xmlns="http://schemas.microsoft.com/office/infopath/2007/PartnerControls">195be345-258f-4722-9f36-4d13a02dc14e</TermId>
        </TermInfo>
      </Terms>
    </Local_x0020_Content_x0020_TypeTaxHTField0>
    <Client xmlns="http://schemas.microsoft.com/sharepoint/v3" xsi:nil="true"/>
    <BusinessTitle xmlns="d78f0933-458e-4f0e-8f7e-f2dabe02af94">Deloitte Analytics: Engineering Change Cost Analytics</BusinessTitle>
    <i67d27b5dd1e4ed29b03622e76ee750b xmlns="a3273937-55e7-450c-ac1f-0f7de532f690">
      <Terms xmlns="http://schemas.microsoft.com/office/infopath/2007/PartnerControls"/>
    </i67d27b5dd1e4ed29b03622e76ee750b>
    <Primary_x0020_Global_x0020_IndustTaxHTField0 xmlns="83DDB362-4C05-4E52-A8D9-EF2F47978B8D">
      <Terms xmlns="http://schemas.microsoft.com/office/infopath/2007/PartnerControls"/>
    </Primary_x0020_Global_x0020_IndustTaxHTField0>
    <ClientID xmlns="a3273937-55e7-450c-ac1f-0f7de532f690" xsi:nil="true"/>
    <IPCO_x0020_DesignationTaxHTField0 xmlns="0DBE4740-AD0E-4EAB-9055-8EB1C48284D9">
      <Terms xmlns="http://schemas.microsoft.com/office/infopath/2007/PartnerControls">
        <TermInfo xmlns="http://schemas.microsoft.com/office/infopath/2007/PartnerControls">
          <TermName xmlns="http://schemas.microsoft.com/office/infopath/2007/PartnerControls">Internal Use Only unless granted permission by content owner (IPCO Alternative Use Restriction)</TermName>
          <TermId xmlns="http://schemas.microsoft.com/office/infopath/2007/PartnerControls">f38bdcd6-352a-4923-92e5-9a710e71be95</TermId>
        </TermInfo>
      </Terms>
    </IPCO_x0020_DesignationTaxHTField0>
    <Primary_x0020_Local_x0020_IndustTaxHTField0 xmlns="83DDB362-4C05-4E52-A8D9-EF2F47978B8D">
      <Terms xmlns="http://schemas.microsoft.com/office/infopath/2007/PartnerControls"/>
    </Primary_x0020_Local_x0020_IndustTaxHTField0>
    <Author_entered xmlns="http://schemas.microsoft.com/sharepoint/v3" xsi:nil="true"/>
    <Contributor xmlns="http://schemas.microsoft.com/sharepoint/v3">
      <UserInfo>
        <DisplayName>Akhter, Farha (US - Hyderabad)</DisplayName>
        <AccountId>684</AccountId>
        <AccountType/>
      </UserInfo>
    </Contributor>
    <Global_x0020_Content_x0020_TypeTaxHTField0 xmlns="8DD08C88-CC4C-4D35-9129-A70DAA36BE5E">
      <Terms xmlns="http://schemas.microsoft.com/office/infopath/2007/PartnerControls">
        <TermInfo xmlns="http://schemas.microsoft.com/office/infopath/2007/PartnerControls">
          <TermName xmlns="http://schemas.microsoft.com/office/infopath/2007/PartnerControls">Engagement Management and Deliverables</TermName>
          <TermId xmlns="http://schemas.microsoft.com/office/infopath/2007/PartnerControls">5985dd53-2d9c-489a-aedb-43c629b7dc81</TermId>
        </TermInfo>
      </Terms>
    </Global_x0020_Content_x0020_TypeTaxHTField0>
    <Primary_x0020_Global_x0020_ClientTaxHTField0 xmlns="7D1768DD-F29E-4DC2-9191-F2636B9FA92C">
      <Terms xmlns="http://schemas.microsoft.com/office/infopath/2007/PartnerControls"/>
    </Primary_x0020_Global_x0020_ClientTaxHTField0>
    <Applicable_x0020_GeographyTaxHTField0 xmlns="5A51C775-C49C-428B-8C1E-2F89178D00F4">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f12aef73-b423-4016-a43f-15722d3a0a5e</TermId>
        </TermInfo>
      </Terms>
    </Applicable_x0020_GeographyTaxHTField0>
    <KAM_x0020_LanguageTaxHTField0 xmlns="39C40E9B-856B-46A7-8793-65A6FC1828D8">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b169a262-1aaa-4ccb-9acf-78a36c1d9bab</TermId>
        </TermInfo>
      </Terms>
    </KAM_x0020_LanguageTaxHTField0>
    <Secondary_x0020_Local_x0020_InduTaxHTField0 xmlns="546D9DE3-080E-4EC6-B7DD-508C11F603C7">
      <Terms xmlns="http://schemas.microsoft.com/office/infopath/2007/PartnerControls"/>
    </Secondary_x0020_Local_x0020_InduTaxHTField0>
    <TaxCatchAll xmlns="a3273937-55e7-450c-ac1f-0f7de532f690">
      <Value>1146</Value>
      <Value>937</Value>
      <Value>1236</Value>
      <Value>379</Value>
      <Value>699</Value>
      <Value>375</Value>
      <Value>531</Value>
      <Value>65</Value>
    </TaxCatchAll>
    <ClientLukup xmlns="a3273937-55e7-450c-ac1f-0f7de532f690" xsi:nil="true"/>
    <Geography_x0020_of_x0020_OriginTaxHTField0 xmlns="994E32D3-2E21-4611-87E1-D68FC0813440">
      <Terms xmlns="http://schemas.microsoft.com/office/infopath/2007/PartnerControls">
        <TermInfo xmlns="http://schemas.microsoft.com/office/infopath/2007/PartnerControls">
          <TermName xmlns="http://schemas.microsoft.com/office/infopath/2007/PartnerControls">Americas (Region):Americas:United States (MF):United States</TermName>
          <TermId xmlns="http://schemas.microsoft.com/office/infopath/2007/PartnerControls">8cb0099f-1dbf-4b3c-9b7f-d98051a79fa3</TermId>
        </TermInfo>
      </Terms>
    </Geography_x0020_of_x0020_OriginTaxHTField0>
    <Abstract xmlns="d78f0933-458e-4f0e-8f7e-f2dabe02af94">The attached document conveys the analysis and outcomes of the working group. It also provides a reference point (definitions, standards etc) fo</Abstract>
    <Secondary_x0020_Global_x0020_ClieTaxHTField0 xmlns="3A0186DE-B11E-4A29-9C82-428D45BCA71F">
      <Terms xmlns="http://schemas.microsoft.com/office/infopath/2007/PartnerControls"/>
    </Secondary_x0020_Global_x0020_ClieTaxHTField0>
    <Primary_x0020_Local_x0020_ClientTaxHTField0 xmlns="7D1768DD-F29E-4DC2-9191-F2636B9FA92C">
      <Terms xmlns="http://schemas.microsoft.com/office/infopath/2007/PartnerControls"/>
    </Primary_x0020_Local_x0020_ClientTaxHTField0>
    <Secondary_x0020_Global_x0020_InduTaxHTField0 xmlns="546D9DE3-080E-4EC6-B7DD-508C11F603C7">
      <Terms xmlns="http://schemas.microsoft.com/office/infopath/2007/PartnerControls"/>
    </Secondary_x0020_Global_x0020_InduTaxHTField0>
    <Secondary_x0020_Local_x0020_ClieTaxHTField0 xmlns="3A0186DE-B11E-4A29-9C82-428D45BCA71F">
      <Terms xmlns="http://schemas.microsoft.com/office/infopath/2007/PartnerControls"/>
    </Secondary_x0020_Local_x0020_Cli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New Document" ma:contentTypeID="0x0101002880177DFDC248C38C745E1D664A5FC5005A06F54836795E42BB2EC0DAAB3ACA6A" ma:contentTypeVersion="9" ma:contentTypeDescription="Create a new Document" ma:contentTypeScope="" ma:versionID="f735f3be9235a04222fb4375bcf66672">
  <xsd:schema xmlns:xsd="http://www.w3.org/2001/XMLSchema" xmlns:xs="http://www.w3.org/2001/XMLSchema" xmlns:p="http://schemas.microsoft.com/office/2006/metadata/properties" xmlns:ns1="http://schemas.microsoft.com/sharepoint/v3" xmlns:ns2="d78f0933-458e-4f0e-8f7e-f2dabe02af94" xmlns:ns3="7AF0C9C1-571A-469E-93FE-640E88AEF1EC" xmlns:ns4="a3273937-55e7-450c-ac1f-0f7de532f690" xmlns:ns5="994E32D3-2E21-4611-87E1-D68FC0813440" xmlns:ns6="8DD08C88-CC4C-4D35-9129-A70DAA36BE5E" xmlns:ns7="83DDB362-4C05-4E52-A8D9-EF2F47978B8D" xmlns:ns8="7D1768DD-F29E-4DC2-9191-F2636B9FA92C" xmlns:ns9="0DBE4740-AD0E-4EAB-9055-8EB1C48284D9" xmlns:ns10="39C40E9B-856B-46A7-8793-65A6FC1828D8" xmlns:ns11="3A0186DE-B11E-4A29-9C82-428D45BCA71F" xmlns:ns12="546D9DE3-080E-4EC6-B7DD-508C11F603C7" xmlns:ns13="5A51C775-C49C-428B-8C1E-2F89178D00F4" targetNamespace="http://schemas.microsoft.com/office/2006/metadata/properties" ma:root="true" ma:fieldsID="d8f876edbfd03c36be6a38bc94dc07b5" ns1:_="" ns2:_="" ns3:_="" ns4:_="" ns5:_="" ns6:_="" ns7:_="" ns8:_="" ns9:_="" ns10:_="" ns11:_="" ns12:_="" ns13:_="">
    <xsd:import namespace="http://schemas.microsoft.com/sharepoint/v3"/>
    <xsd:import namespace="d78f0933-458e-4f0e-8f7e-f2dabe02af94"/>
    <xsd:import namespace="7AF0C9C1-571A-469E-93FE-640E88AEF1EC"/>
    <xsd:import namespace="a3273937-55e7-450c-ac1f-0f7de532f690"/>
    <xsd:import namespace="994E32D3-2E21-4611-87E1-D68FC0813440"/>
    <xsd:import namespace="8DD08C88-CC4C-4D35-9129-A70DAA36BE5E"/>
    <xsd:import namespace="83DDB362-4C05-4E52-A8D9-EF2F47978B8D"/>
    <xsd:import namespace="7D1768DD-F29E-4DC2-9191-F2636B9FA92C"/>
    <xsd:import namespace="0DBE4740-AD0E-4EAB-9055-8EB1C48284D9"/>
    <xsd:import namespace="39C40E9B-856B-46A7-8793-65A6FC1828D8"/>
    <xsd:import namespace="3A0186DE-B11E-4A29-9C82-428D45BCA71F"/>
    <xsd:import namespace="546D9DE3-080E-4EC6-B7DD-508C11F603C7"/>
    <xsd:import namespace="5A51C775-C49C-428B-8C1E-2F89178D00F4"/>
    <xsd:element name="properties">
      <xsd:complexType>
        <xsd:sequence>
          <xsd:element name="documentManagement">
            <xsd:complexType>
              <xsd:all>
                <xsd:element ref="ns1:DescriptionHTML" minOccurs="0"/>
                <xsd:element ref="ns1:Author_selected" minOccurs="0"/>
                <xsd:element ref="ns3:Global_x0020_Internal_x0020_ServiceTaxHTField0" minOccurs="0"/>
                <xsd:element ref="ns4:TaxCatchAll" minOccurs="0"/>
                <xsd:element ref="ns4:TaxCatchAllLabel" minOccurs="0"/>
                <xsd:element ref="ns5:Geography_x0020_of_x0020_OriginTaxHTField0" minOccurs="0"/>
                <xsd:element ref="ns6:Local_x0020_Content_x0020_TypeTaxHTField0" minOccurs="0"/>
                <xsd:element ref="ns1:Client" minOccurs="0"/>
                <xsd:element ref="ns3:Local_x0020_Internal_x0020_ServiceTaxHTField0" minOccurs="0"/>
                <xsd:element ref="ns6:Global_x0020_Content_x0020_TypeTaxHTField0" minOccurs="0"/>
                <xsd:element ref="ns2:Abstract" minOccurs="0"/>
                <xsd:element ref="ns7:Primary_x0020_Global_x0020_IndustTaxHTField0" minOccurs="0"/>
                <xsd:element ref="ns8:Primary_x0020_Global_x0020_ClientTaxHTField0" minOccurs="0"/>
                <xsd:element ref="ns4:ClientLukup" minOccurs="0"/>
                <xsd:element ref="ns4:ClientID" minOccurs="0"/>
                <xsd:element ref="ns9:IPCO_x0020_DesignationTaxHTField0" minOccurs="0"/>
                <xsd:element ref="ns2:BusinessTitle"/>
                <xsd:element ref="ns10:KAM_x0020_LanguageTaxHTField0" minOccurs="0"/>
                <xsd:element ref="ns7:Primary_x0020_Local_x0020_IndustTaxHTField0" minOccurs="0"/>
                <xsd:element ref="ns1:Author_entered" minOccurs="0"/>
                <xsd:element ref="ns4:i67d27b5dd1e4ed29b03622e76ee750b" minOccurs="0"/>
                <xsd:element ref="ns11:Secondary_x0020_Global_x0020_ClieTaxHTField0" minOccurs="0"/>
                <xsd:element ref="ns12:Secondary_x0020_Local_x0020_InduTaxHTField0" minOccurs="0"/>
                <xsd:element ref="ns13:Applicable_x0020_GeographyTaxHTField0" minOccurs="0"/>
                <xsd:element ref="ns1:Contributor"/>
                <xsd:element ref="ns8:Primary_x0020_Local_x0020_ClientTaxHTField0" minOccurs="0"/>
                <xsd:element ref="ns12:Secondary_x0020_Global_x0020_InduTaxHTField0" minOccurs="0"/>
                <xsd:element ref="ns11:Secondary_x0020_Local_x0020_ClieTaxHTField0" minOccurs="0"/>
                <xsd:element ref="ns2:Content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HTML" ma:index="8" nillable="true" ma:displayName="KAM Description" ma:internalName="DescriptionHTML">
      <xsd:simpleType>
        <xsd:restriction base="dms:Unknown"/>
      </xsd:simpleType>
    </xsd:element>
    <xsd:element name="Author_selected" ma:index="21" nillable="true" ma:displayName="KAM Author" ma:list="UserInfo" ma:SharePointGroup="0" ma:internalName="Author_selected"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lient" ma:index="30" nillable="true" ma:displayName="Client (text)" ma:internalName="Client" ma:readOnly="false">
      <xsd:simpleType>
        <xsd:restriction base="dms:Text">
          <xsd:maxLength value="255"/>
        </xsd:restriction>
      </xsd:simpleType>
    </xsd:element>
    <xsd:element name="Author_entered" ma:index="49" nillable="true" ma:displayName="KAM Author (text)" ma:internalName="Author_entered" ma:readOnly="false">
      <xsd:simpleType>
        <xsd:restriction base="dms:Text">
          <xsd:maxLength value="255"/>
        </xsd:restriction>
      </xsd:simpleType>
    </xsd:element>
    <xsd:element name="Contributor" ma:index="58" ma:displayName="KAM Contributor" ma:list="UserInfo" ma:SharePointGroup="0" ma:internalName="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8f0933-458e-4f0e-8f7e-f2dabe02af94" elementFormDefault="qualified">
    <xsd:import namespace="http://schemas.microsoft.com/office/2006/documentManagement/types"/>
    <xsd:import namespace="http://schemas.microsoft.com/office/infopath/2007/PartnerControls"/>
    <xsd:element name="Abstract" ma:index="35" nillable="true" ma:displayName="Abstract" ma:internalName="Abstract" ma:readOnly="false">
      <xsd:simpleType>
        <xsd:restriction base="dms:Note">
          <xsd:maxLength value="150"/>
        </xsd:restriction>
      </xsd:simpleType>
    </xsd:element>
    <xsd:element name="BusinessTitle" ma:index="44" ma:displayName="Business Title" ma:indexed="true" ma:internalName="BusinessTitle" ma:readOnly="false">
      <xsd:simpleType>
        <xsd:restriction base="dms:Text"/>
      </xsd:simpleType>
    </xsd:element>
    <xsd:element name="ContentDate" ma:index="66" ma:displayName="Content Date" ma:format="DateOnly" ma:indexed="true" ma:internalName="Conten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AF0C9C1-571A-469E-93FE-640E88AEF1EC" elementFormDefault="qualified">
    <xsd:import namespace="http://schemas.microsoft.com/office/2006/documentManagement/types"/>
    <xsd:import namespace="http://schemas.microsoft.com/office/infopath/2007/PartnerControls"/>
    <xsd:element name="Global_x0020_Internal_x0020_ServiceTaxHTField0" ma:index="22" nillable="true" ma:taxonomy="true" ma:internalName="Global_x0020_Internal_x0020_ServiceTaxHTField" ma:taxonomyFieldName="Global_x0020_Internal_x0020_Service" ma:displayName="Global Internal Service" ma:readOnly="false" ma:default="" ma:fieldId="{78949fba-bdc1-4268-a377-2819f8f8cc22}" ma:taxonomyMulti="true" ma:sspId="155bb128-613e-4099-96fa-4403fd0cc87b" ma:termSetId="2d964c90-0fcb-4b60-9702-531635f17251" ma:anchorId="00000000-0000-0000-0000-000000000000" ma:open="false" ma:isKeyword="false">
      <xsd:complexType>
        <xsd:sequence>
          <xsd:element ref="pc:Terms" minOccurs="0" maxOccurs="1"/>
        </xsd:sequence>
      </xsd:complexType>
    </xsd:element>
    <xsd:element name="Local_x0020_Internal_x0020_ServiceTaxHTField0" ma:index="31" nillable="true" ma:taxonomy="true" ma:internalName="Local_x0020_Internal_x0020_ServiceTaxHTField" ma:taxonomyFieldName="Local_x0020_Internal_x0020_Service" ma:displayName="Local Internal Service" ma:readOnly="false" ma:default="" ma:fieldId="{3c6b9500-9e92-4dc8-ac80-766b07b1a639}" ma:taxonomyMulti="true" ma:sspId="155bb128-613e-4099-96fa-4403fd0cc87b" ma:termSetId="a6913820-b621-4796-b77e-fe7afb08f41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273937-55e7-450c-ac1f-0f7de532f690" elementFormDefault="qualified">
    <xsd:import namespace="http://schemas.microsoft.com/office/2006/documentManagement/types"/>
    <xsd:import namespace="http://schemas.microsoft.com/office/infopath/2007/PartnerControls"/>
    <xsd:element name="TaxCatchAll" ma:index="23" nillable="true" ma:displayName="Taxonomy Catch All Column" ma:description="" ma:hidden="true" ma:list="{35e094c5-d8f1-4f15-bff1-bc665dc24d7d}" ma:internalName="TaxCatchAll" ma:showField="CatchAllData" ma:web="896307f5-1484-490a-818c-96fa1189bae1">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35e094c5-d8f1-4f15-bff1-bc665dc24d7d}" ma:internalName="TaxCatchAllLabel" ma:readOnly="true" ma:showField="CatchAllDataLabel" ma:web="896307f5-1484-490a-818c-96fa1189bae1">
      <xsd:complexType>
        <xsd:complexContent>
          <xsd:extension base="dms:MultiChoiceLookup">
            <xsd:sequence>
              <xsd:element name="Value" type="dms:Lookup" maxOccurs="unbounded" minOccurs="0" nillable="true"/>
            </xsd:sequence>
          </xsd:extension>
        </xsd:complexContent>
      </xsd:complexType>
    </xsd:element>
    <xsd:element name="ClientLukup" ma:index="40" nillable="true" ma:displayName="Client" ma:internalName="ClientLukup" ma:readOnly="false">
      <xsd:simpleType>
        <xsd:restriction base="dms:Text"/>
      </xsd:simpleType>
    </xsd:element>
    <xsd:element name="ClientID" ma:index="41" nillable="true" ma:displayName="ClientID" ma:internalName="ClientID" ma:readOnly="false">
      <xsd:simpleType>
        <xsd:restriction base="dms:Text"/>
      </xsd:simpleType>
    </xsd:element>
    <xsd:element name="i67d27b5dd1e4ed29b03622e76ee750b" ma:index="50" nillable="true" ma:taxonomy="true" ma:internalName="i67d27b5dd1e4ed29b03622e76ee750b" ma:taxonomyFieldName="Badge" ma:displayName="Badge" ma:readOnly="false" ma:fieldId="{267d27b5-dd1e-4ed2-9b03-622e76ee750b}" ma:taxonomyMulti="true" ma:sspId="6fbc8ed7-f359-45a5-bf77-267ed0eb5b96" ma:termSetId="7a48158d-64ca-4430-ad6d-4a8049ec2f5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4E32D3-2E21-4611-87E1-D68FC0813440" elementFormDefault="qualified">
    <xsd:import namespace="http://schemas.microsoft.com/office/2006/documentManagement/types"/>
    <xsd:import namespace="http://schemas.microsoft.com/office/infopath/2007/PartnerControls"/>
    <xsd:element name="Geography_x0020_of_x0020_OriginTaxHTField0" ma:index="26" ma:taxonomy="true" ma:internalName="Geography_x0020_of_x0020_OriginT" ma:taxonomyFieldName="Geography_x0020_of_x0020_Origin" ma:displayName="Geography of Origin" ma:indexed="true" ma:readOnly="false" ma:default="" ma:fieldId="{7a66e3fe-fcb6-4ce2-854d-45e09459c5a7}" ma:sspId="155bb128-613e-4099-96fa-4403fd0cc87b" ma:termSetId="e4340256-abf0-49e3-8918-ff7cf781b3e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D08C88-CC4C-4D35-9129-A70DAA36BE5E" elementFormDefault="qualified">
    <xsd:import namespace="http://schemas.microsoft.com/office/2006/documentManagement/types"/>
    <xsd:import namespace="http://schemas.microsoft.com/office/infopath/2007/PartnerControls"/>
    <xsd:element name="Local_x0020_Content_x0020_TypeTaxHTField0" ma:index="28" ma:taxonomy="true" ma:internalName="Local_x0020_Content_x0020_TypeTa" ma:taxonomyFieldName="Local_x0020_Content_x0020_Type" ma:displayName="Local Content Type" ma:indexed="true" ma:readOnly="false" ma:default="" ma:fieldId="{2366867c-77cd-4933-afd3-42beb1b807cf}" ma:sspId="155bb128-613e-4099-96fa-4403fd0cc87b" ma:termSetId="71325c3c-855f-4016-ae90-48a98c58e6a3" ma:anchorId="00000000-0000-0000-0000-000000000000" ma:open="false" ma:isKeyword="false">
      <xsd:complexType>
        <xsd:sequence>
          <xsd:element ref="pc:Terms" minOccurs="0" maxOccurs="1"/>
        </xsd:sequence>
      </xsd:complexType>
    </xsd:element>
    <xsd:element name="Global_x0020_Content_x0020_TypeTaxHTField0" ma:index="33" ma:taxonomy="true" ma:internalName="Global_x0020_Content_x0020_TypeTa" ma:taxonomyFieldName="Global_x0020_Content_x0020_Type" ma:displayName="Global Content Type" ma:indexed="true" ma:readOnly="false" ma:default="" ma:fieldId="{fcc52b76-f36e-4614-8493-5412b2f37375}" ma:sspId="155bb128-613e-4099-96fa-4403fd0cc87b" ma:termSetId="c1d74e5f-813e-428a-9d1d-e00dfcad313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DDB362-4C05-4E52-A8D9-EF2F47978B8D" elementFormDefault="qualified">
    <xsd:import namespace="http://schemas.microsoft.com/office/2006/documentManagement/types"/>
    <xsd:import namespace="http://schemas.microsoft.com/office/infopath/2007/PartnerControls"/>
    <xsd:element name="Primary_x0020_Global_x0020_IndustTaxHTField0" ma:index="36" nillable="true" ma:taxonomy="true" ma:internalName="Primary_x0020_Global_x0020_Indust0" ma:taxonomyFieldName="Primary_x0020_Global_x0020_Indust" ma:displayName="Primary Global Industry" ma:indexed="true" ma:readOnly="false" ma:default="" ma:fieldId="{9829ff8e-6819-48cd-ae85-b2213487d9e6}" ma:sspId="155bb128-613e-4099-96fa-4403fd0cc87b" ma:termSetId="30ef725a-a352-4b6b-b897-20d376f351a7" ma:anchorId="00000000-0000-0000-0000-000000000000" ma:open="false" ma:isKeyword="false">
      <xsd:complexType>
        <xsd:sequence>
          <xsd:element ref="pc:Terms" minOccurs="0" maxOccurs="1"/>
        </xsd:sequence>
      </xsd:complexType>
    </xsd:element>
    <xsd:element name="Primary_x0020_Local_x0020_IndustTaxHTField0" ma:index="47" nillable="true" ma:taxonomy="true" ma:internalName="Primary_x0020_Local_x0020_Indust0" ma:taxonomyFieldName="Primary_x0020_Local_x0020_Indust" ma:displayName="Primary Local Industry" ma:indexed="true" ma:readOnly="false" ma:default="" ma:fieldId="{6b32ec70-79ed-4643-bd98-fe19e9037b23}" ma:sspId="155bb128-613e-4099-96fa-4403fd0cc87b" ma:termSetId="0f50edd8-f180-4274-afbc-8048378743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1768DD-F29E-4DC2-9191-F2636B9FA92C" elementFormDefault="qualified">
    <xsd:import namespace="http://schemas.microsoft.com/office/2006/documentManagement/types"/>
    <xsd:import namespace="http://schemas.microsoft.com/office/infopath/2007/PartnerControls"/>
    <xsd:element name="Primary_x0020_Global_x0020_ClientTaxHTField0" ma:index="38" nillable="true" ma:taxonomy="true" ma:internalName="Primary_x0020_Global_x0020_Client0" ma:taxonomyFieldName="Primary_x0020_Global_x0020_Client" ma:displayName="Primary Global Client Service" ma:indexed="true" ma:readOnly="false" ma:default="" ma:fieldId="{6fa21800-7e1f-46b0-9b6b-749847137ef7}" ma:sspId="155bb128-613e-4099-96fa-4403fd0cc87b" ma:termSetId="44905aca-31e9-4e2c-a2a6-9ecd7fd47edd" ma:anchorId="00000000-0000-0000-0000-000000000000" ma:open="false" ma:isKeyword="false">
      <xsd:complexType>
        <xsd:sequence>
          <xsd:element ref="pc:Terms" minOccurs="0" maxOccurs="1"/>
        </xsd:sequence>
      </xsd:complexType>
    </xsd:element>
    <xsd:element name="Primary_x0020_Local_x0020_ClientTaxHTField0" ma:index="59" nillable="true" ma:taxonomy="true" ma:internalName="Primary_x0020_Local_x0020_Client0" ma:taxonomyFieldName="Primary_x0020_Local_x0020_Client" ma:displayName="Primary Local Client Service" ma:indexed="true" ma:readOnly="false" ma:default="" ma:fieldId="{d67f870b-bb8f-4192-92b2-8d437da53387}" ma:sspId="155bb128-613e-4099-96fa-4403fd0cc87b" ma:termSetId="587f4f2d-e2a8-4747-91a8-ad30e34638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DBE4740-AD0E-4EAB-9055-8EB1C48284D9" elementFormDefault="qualified">
    <xsd:import namespace="http://schemas.microsoft.com/office/2006/documentManagement/types"/>
    <xsd:import namespace="http://schemas.microsoft.com/office/infopath/2007/PartnerControls"/>
    <xsd:element name="IPCO_x0020_DesignationTaxHTField0" ma:index="42" nillable="true" ma:taxonomy="true" ma:internalName="IPCO_x0020_DesignationTaxHTField" ma:taxonomyFieldName="IPCO_x0020_Designation" ma:displayName="IPCO Designation" ma:readOnly="false" ma:default="377;#May be edited and used internally or externally for any purpose (Category D)|f8400f62-65c9-4658-9900-b0ea185e4722" ma:fieldId="{310648f3-cc93-44e0-b643-60c4ef2fcc62}" ma:sspId="155bb128-613e-4099-96fa-4403fd0cc87b" ma:termSetId="4cc4a969-8de7-4bb8-953e-ed88518a96a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C40E9B-856B-46A7-8793-65A6FC1828D8" elementFormDefault="qualified">
    <xsd:import namespace="http://schemas.microsoft.com/office/2006/documentManagement/types"/>
    <xsd:import namespace="http://schemas.microsoft.com/office/infopath/2007/PartnerControls"/>
    <xsd:element name="KAM_x0020_LanguageTaxHTField0" ma:index="45" ma:taxonomy="true" ma:internalName="KAM_x0020_LanguageTaxHTField0" ma:taxonomyFieldName="KAM_x0020_Language" ma:displayName="KAM Language" ma:readOnly="false" ma:default="1;#English (EN) (1787)|b169a262-1aaa-4ccb-9acf-78a36c1d9bab" ma:fieldId="{03648da4-bfa7-4bd1-96dc-f553c5e5b276}" ma:taxonomyMulti="true" ma:sspId="155bb128-613e-4099-96fa-4403fd0cc87b" ma:termSetId="af9198f1-74aa-4e26-b87e-e1ce7d7e6bd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0186DE-B11E-4A29-9C82-428D45BCA71F" elementFormDefault="qualified">
    <xsd:import namespace="http://schemas.microsoft.com/office/2006/documentManagement/types"/>
    <xsd:import namespace="http://schemas.microsoft.com/office/infopath/2007/PartnerControls"/>
    <xsd:element name="Secondary_x0020_Global_x0020_ClieTaxHTField0" ma:index="52" nillable="true" ma:taxonomy="true" ma:internalName="Secondary_x0020_Global_x0020_Clie0" ma:taxonomyFieldName="Secondary_x0020_Global_x0020_Clie" ma:displayName="Secondary Global Client Service" ma:readOnly="false" ma:default="" ma:fieldId="{936248a3-a03a-4130-81ab-4d29e233dc55}" ma:taxonomyMulti="true" ma:sspId="155bb128-613e-4099-96fa-4403fd0cc87b" ma:termSetId="44905aca-31e9-4e2c-a2a6-9ecd7fd47edd" ma:anchorId="00000000-0000-0000-0000-000000000000" ma:open="false" ma:isKeyword="false">
      <xsd:complexType>
        <xsd:sequence>
          <xsd:element ref="pc:Terms" minOccurs="0" maxOccurs="1"/>
        </xsd:sequence>
      </xsd:complexType>
    </xsd:element>
    <xsd:element name="Secondary_x0020_Local_x0020_ClieTaxHTField0" ma:index="63" nillable="true" ma:taxonomy="true" ma:internalName="Secondary_x0020_Local_x0020_Clie0" ma:taxonomyFieldName="Secondary_x0020_Local_x0020_Clie" ma:displayName="Secondary Local Client Service" ma:readOnly="false" ma:default="" ma:fieldId="{28eebca6-6196-4823-bbf3-f044ece0fe5d}" ma:taxonomyMulti="true" ma:sspId="155bb128-613e-4099-96fa-4403fd0cc87b" ma:termSetId="587f4f2d-e2a8-4747-91a8-ad30e346384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6D9DE3-080E-4EC6-B7DD-508C11F603C7" elementFormDefault="qualified">
    <xsd:import namespace="http://schemas.microsoft.com/office/2006/documentManagement/types"/>
    <xsd:import namespace="http://schemas.microsoft.com/office/infopath/2007/PartnerControls"/>
    <xsd:element name="Secondary_x0020_Local_x0020_InduTaxHTField0" ma:index="54" nillable="true" ma:taxonomy="true" ma:internalName="Secondary_x0020_Local_x0020_Indu0" ma:taxonomyFieldName="Secondary_x0020_Local_x0020_Indu" ma:displayName="Secondary Local Industry" ma:readOnly="false" ma:default="" ma:fieldId="{9d641368-8359-4fe4-aecd-cff6926473b4}" ma:taxonomyMulti="true" ma:sspId="155bb128-613e-4099-96fa-4403fd0cc87b" ma:termSetId="0f50edd8-f180-4274-afbc-8048378743e9" ma:anchorId="00000000-0000-0000-0000-000000000000" ma:open="false" ma:isKeyword="false">
      <xsd:complexType>
        <xsd:sequence>
          <xsd:element ref="pc:Terms" minOccurs="0" maxOccurs="1"/>
        </xsd:sequence>
      </xsd:complexType>
    </xsd:element>
    <xsd:element name="Secondary_x0020_Global_x0020_InduTaxHTField0" ma:index="61" nillable="true" ma:taxonomy="true" ma:internalName="Secondary_x0020_Global_x0020_Indu0" ma:taxonomyFieldName="Secondary_x0020_Global_x0020_Indu" ma:displayName="Secondary Global Industry" ma:readOnly="false" ma:default="" ma:fieldId="{a5fbaf9d-c649-4b58-88fb-19e85bd08591}" ma:taxonomyMulti="true" ma:sspId="155bb128-613e-4099-96fa-4403fd0cc87b" ma:termSetId="30ef725a-a352-4b6b-b897-20d376f351a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51C775-C49C-428B-8C1E-2F89178D00F4" elementFormDefault="qualified">
    <xsd:import namespace="http://schemas.microsoft.com/office/2006/documentManagement/types"/>
    <xsd:import namespace="http://schemas.microsoft.com/office/infopath/2007/PartnerControls"/>
    <xsd:element name="Applicable_x0020_GeographyTaxHTField0" ma:index="56" ma:taxonomy="true" ma:internalName="Applicable_x0020_GeographyTaxHTF" ma:taxonomyFieldName="Applicable_x0020_Geography" ma:displayName="Applicable Geography" ma:readOnly="false" ma:default="" ma:fieldId="{c7b729d8-9a17-489c-8693-58538765e77f}" ma:taxonomyMulti="true" ma:sspId="155bb128-613e-4099-96fa-4403fd0cc87b" ma:termSetId="2da3d9cd-4380-47c9-85c9-ae28630408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4693A6-9F8C-433E-A491-40307A049844}">
  <ds:schemaRefs>
    <ds:schemaRef ds:uri="http://schemas.microsoft.com/sharepoint/v3/contenttype/forms"/>
  </ds:schemaRefs>
</ds:datastoreItem>
</file>

<file path=customXml/itemProps2.xml><?xml version="1.0" encoding="utf-8"?>
<ds:datastoreItem xmlns:ds="http://schemas.openxmlformats.org/officeDocument/2006/customXml" ds:itemID="{A023F996-4404-4CEC-988C-5D21ED917AFD}">
  <ds:schemaRefs>
    <ds:schemaRef ds:uri="8DD08C88-CC4C-4D35-9129-A70DAA36BE5E"/>
    <ds:schemaRef ds:uri="http://schemas.microsoft.com/sharepoint/v3"/>
    <ds:schemaRef ds:uri="7D1768DD-F29E-4DC2-9191-F2636B9FA92C"/>
    <ds:schemaRef ds:uri="http://purl.org/dc/dcmitype/"/>
    <ds:schemaRef ds:uri="http://schemas.microsoft.com/office/2006/metadata/properties"/>
    <ds:schemaRef ds:uri="a3273937-55e7-450c-ac1f-0f7de532f690"/>
    <ds:schemaRef ds:uri="546D9DE3-080E-4EC6-B7DD-508C11F603C7"/>
    <ds:schemaRef ds:uri="39C40E9B-856B-46A7-8793-65A6FC1828D8"/>
    <ds:schemaRef ds:uri="5A51C775-C49C-428B-8C1E-2F89178D00F4"/>
    <ds:schemaRef ds:uri="7AF0C9C1-571A-469E-93FE-640E88AEF1EC"/>
    <ds:schemaRef ds:uri="83DDB362-4C05-4E52-A8D9-EF2F47978B8D"/>
    <ds:schemaRef ds:uri="http://purl.org/dc/elements/1.1/"/>
    <ds:schemaRef ds:uri="d78f0933-458e-4f0e-8f7e-f2dabe02af94"/>
    <ds:schemaRef ds:uri="http://schemas.microsoft.com/office/2006/documentManagement/types"/>
    <ds:schemaRef ds:uri="0DBE4740-AD0E-4EAB-9055-8EB1C48284D9"/>
    <ds:schemaRef ds:uri="http://schemas.openxmlformats.org/package/2006/metadata/core-properties"/>
    <ds:schemaRef ds:uri="http://schemas.microsoft.com/office/infopath/2007/PartnerControls"/>
    <ds:schemaRef ds:uri="3A0186DE-B11E-4A29-9C82-428D45BCA71F"/>
    <ds:schemaRef ds:uri="http://www.w3.org/XML/1998/namespace"/>
    <ds:schemaRef ds:uri="994E32D3-2E21-4611-87E1-D68FC0813440"/>
    <ds:schemaRef ds:uri="http://purl.org/dc/terms/"/>
  </ds:schemaRefs>
</ds:datastoreItem>
</file>

<file path=customXml/itemProps3.xml><?xml version="1.0" encoding="utf-8"?>
<ds:datastoreItem xmlns:ds="http://schemas.openxmlformats.org/officeDocument/2006/customXml" ds:itemID="{A4E1B0BB-1BC7-4290-A1AA-EB84B3196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78f0933-458e-4f0e-8f7e-f2dabe02af94"/>
    <ds:schemaRef ds:uri="7AF0C9C1-571A-469E-93FE-640E88AEF1EC"/>
    <ds:schemaRef ds:uri="a3273937-55e7-450c-ac1f-0f7de532f690"/>
    <ds:schemaRef ds:uri="994E32D3-2E21-4611-87E1-D68FC0813440"/>
    <ds:schemaRef ds:uri="8DD08C88-CC4C-4D35-9129-A70DAA36BE5E"/>
    <ds:schemaRef ds:uri="83DDB362-4C05-4E52-A8D9-EF2F47978B8D"/>
    <ds:schemaRef ds:uri="7D1768DD-F29E-4DC2-9191-F2636B9FA92C"/>
    <ds:schemaRef ds:uri="0DBE4740-AD0E-4EAB-9055-8EB1C48284D9"/>
    <ds:schemaRef ds:uri="39C40E9B-856B-46A7-8793-65A6FC1828D8"/>
    <ds:schemaRef ds:uri="3A0186DE-B11E-4A29-9C82-428D45BCA71F"/>
    <ds:schemaRef ds:uri="546D9DE3-080E-4EC6-B7DD-508C11F603C7"/>
    <ds:schemaRef ds:uri="5A51C775-C49C-428B-8C1E-2F89178D0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DeloitteAnalyticsTimesaverPPTtemplatev14</Template>
  <TotalTime>13733</TotalTime>
  <Words>2026</Words>
  <Application>Microsoft Office PowerPoint</Application>
  <PresentationFormat>A4 Paper (210x297 mm)</PresentationFormat>
  <Paragraphs>460</Paragraphs>
  <Slides>35</Slides>
  <Notes>9</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9" baseType="lpstr">
      <vt:lpstr>ＭＳ Ｐゴシック</vt:lpstr>
      <vt:lpstr>Arial</vt:lpstr>
      <vt:lpstr>Calibri</vt:lpstr>
      <vt:lpstr>Cambria Math</vt:lpstr>
      <vt:lpstr>Garamond</vt:lpstr>
      <vt:lpstr>Geneva</vt:lpstr>
      <vt:lpstr>Segoe UI</vt:lpstr>
      <vt:lpstr>Times New Roman</vt:lpstr>
      <vt:lpstr>Wingdings</vt:lpstr>
      <vt:lpstr>Wingdings 2</vt:lpstr>
      <vt:lpstr>DeloitteAnalyticsTimesaverPPTtemplatev14</vt:lpstr>
      <vt:lpstr>1_DeloitteAnalyticsTimesaverPPTtemplatev14</vt:lpstr>
      <vt:lpstr>2_DeloitteAnalyticsTimesaverPPTtemplatev14</vt:lpstr>
      <vt:lpstr>Microsoft PowerPoint 97-2003 Presentation</vt:lpstr>
      <vt:lpstr>Product Change Cost Analytics (PCCA)</vt:lpstr>
      <vt:lpstr>The driving issue</vt:lpstr>
      <vt:lpstr>The opportunity exists to transform the product development process</vt:lpstr>
      <vt:lpstr>Profitability of new products is driven by planned and unplanned R&amp;D cost</vt:lpstr>
      <vt:lpstr>Multiple components contribute to the true cost of churn</vt:lpstr>
      <vt:lpstr>Applying advanced analytics on product development cost data can generate tremendous business value</vt:lpstr>
      <vt:lpstr>Finding the true costs of design churn</vt:lpstr>
      <vt:lpstr>Performing scenario analysis with simulations and predictive modeling</vt:lpstr>
      <vt:lpstr>How it works</vt:lpstr>
      <vt:lpstr>Connect siloed data sources to form a powerful basis for analytics</vt:lpstr>
      <vt:lpstr>Profile the data to shift the focus of improvement efforts</vt:lpstr>
      <vt:lpstr>Simulate the effect of improvement strategies on past programs</vt:lpstr>
      <vt:lpstr>Design the simulation to account for individual product changes</vt:lpstr>
      <vt:lpstr>Predict upcoming costs of current and future programs</vt:lpstr>
      <vt:lpstr>Simulate improvements on the predicted costs to see potential savings on current programs</vt:lpstr>
      <vt:lpstr>Leverage data from past programs to predict impacts of individual change requests</vt:lpstr>
      <vt:lpstr>Utilize multiple analytics techniques to find cost correlations</vt:lpstr>
      <vt:lpstr>Further analyze data fields with strong correlations to create the basis for predictive models</vt:lpstr>
      <vt:lpstr>Calculate predictive model results using numerous correlations across structured and unstructured data</vt:lpstr>
      <vt:lpstr>Solution Demonstration</vt:lpstr>
      <vt:lpstr>Demonstration scenario</vt:lpstr>
      <vt:lpstr>Solution Demonstration (screenshots provided for reference)</vt:lpstr>
      <vt:lpstr>Portfolio Summary</vt:lpstr>
      <vt:lpstr>Strategic Dashboard (1 of 3)</vt:lpstr>
      <vt:lpstr>Strategic Dashboard (2 of 3)</vt:lpstr>
      <vt:lpstr>Strategic Dashboard (3 of 3)</vt:lpstr>
      <vt:lpstr>Operational Dashboard (1 of 3)</vt:lpstr>
      <vt:lpstr>Operational Dashboard (2 of 3)</vt:lpstr>
      <vt:lpstr>Operational Dashboard Deep Dive (3 of 3)</vt:lpstr>
      <vt:lpstr>New Program Assessment (1 of 2)</vt:lpstr>
      <vt:lpstr>New Program Assessment (2 of 2)</vt:lpstr>
      <vt:lpstr>Data collection</vt:lpstr>
      <vt:lpstr>Data collection activity</vt:lpstr>
      <vt:lpstr>Closing</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Cheung, Michael C (US - Arlington)</dc:creator>
  <cp:lastModifiedBy>Pohl, Jeff</cp:lastModifiedBy>
  <cp:revision>390</cp:revision>
  <dcterms:created xsi:type="dcterms:W3CDTF">2013-12-12T22:52:05Z</dcterms:created>
  <dcterms:modified xsi:type="dcterms:W3CDTF">2015-06-04T17:03:16Z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0x0101002880177DFDC248C38C745E1D664A5FC5005A06F54836795E42BB2EC0DAAB3ACA6A</vt:lpwstr>
  </property>
  <property fmtid="{D5CDD505-2E9C-101B-9397-08002B2CF9AE}" pid="3" name="KAM LanguageTaxHTField0">
    <vt:lpwstr>English (EN) (1787)|b169a262-1aaa-4ccb-9acf-78a36c1d9bab</vt:lpwstr>
  </property>
  <property fmtid="{D5CDD505-2E9C-101B-9397-08002B2CF9AE}" pid="4" name="IPCO DesignationTaxHTField">
    <vt:lpwstr>Category D (49779)|6beabd35-70fc-44be-b98d-13dcb9eae7d9</vt:lpwstr>
  </property>
  <property fmtid="{D5CDD505-2E9C-101B-9397-08002B2CF9AE}" pid="5" name="TaxCatchAll">
    <vt:lpwstr>377;#Category D (49779)|6beabd35-70fc-44be-b98d-13dcb9eae7d9;#1;#English (EN) (1787)|b169a262-1aaa-4ccb-9acf-78a36c1d9bab;#375;#Global (2542)|f12aef73-b423-4016-a43f-15722d3a0a5e</vt:lpwstr>
  </property>
  <property fmtid="{D5CDD505-2E9C-101B-9397-08002B2CF9AE}" pid="6" name="Content RecommendationTaxH">
    <vt:lpwstr/>
  </property>
  <property fmtid="{D5CDD505-2E9C-101B-9397-08002B2CF9AE}" pid="7" name="Local Content TypeTa">
    <vt:lpwstr/>
  </property>
  <property fmtid="{D5CDD505-2E9C-101B-9397-08002B2CF9AE}" pid="8" name="Secondary Local Indu0">
    <vt:lpwstr/>
  </property>
  <property fmtid="{D5CDD505-2E9C-101B-9397-08002B2CF9AE}" pid="9" name="Applicable GeographyTaxHTF">
    <vt:lpwstr>Global (2542)|f12aef73-b423-4016-a43f-15722d3a0a5e</vt:lpwstr>
  </property>
  <property fmtid="{D5CDD505-2E9C-101B-9397-08002B2CF9AE}" pid="10" name="Applicable Geography">
    <vt:lpwstr>375;#Global|f12aef73-b423-4016-a43f-15722d3a0a5e</vt:lpwstr>
  </property>
  <property fmtid="{D5CDD505-2E9C-101B-9397-08002B2CF9AE}" pid="11" name="Secondary Local Indu">
    <vt:lpwstr/>
  </property>
  <property fmtid="{D5CDD505-2E9C-101B-9397-08002B2CF9AE}" pid="12" name="Primary Global Client0">
    <vt:lpwstr/>
  </property>
  <property fmtid="{D5CDD505-2E9C-101B-9397-08002B2CF9AE}" pid="13" name="ClassificationTaxHTField0">
    <vt:lpwstr/>
  </property>
  <property fmtid="{D5CDD505-2E9C-101B-9397-08002B2CF9AE}" pid="14" name="Publishing Owning Te0">
    <vt:lpwstr/>
  </property>
  <property fmtid="{D5CDD505-2E9C-101B-9397-08002B2CF9AE}" pid="15" name="Global Internal ServiceTaxHTField">
    <vt:lpwstr/>
  </property>
  <property fmtid="{D5CDD505-2E9C-101B-9397-08002B2CF9AE}" pid="16" name="KAM Language">
    <vt:lpwstr>65;#English|b169a262-1aaa-4ccb-9acf-78a36c1d9bab</vt:lpwstr>
  </property>
  <property fmtid="{D5CDD505-2E9C-101B-9397-08002B2CF9AE}" pid="17" name="Business Issues">
    <vt:lpwstr/>
  </property>
  <property fmtid="{D5CDD505-2E9C-101B-9397-08002B2CF9AE}" pid="18" name="Local Internal ServiceTaxHTField">
    <vt:lpwstr/>
  </property>
  <property fmtid="{D5CDD505-2E9C-101B-9397-08002B2CF9AE}" pid="19" name="Geography of OriginT">
    <vt:lpwstr/>
  </property>
  <property fmtid="{D5CDD505-2E9C-101B-9397-08002B2CF9AE}" pid="20" name="Global Content TypeTa">
    <vt:lpwstr/>
  </property>
  <property fmtid="{D5CDD505-2E9C-101B-9397-08002B2CF9AE}" pid="21" name="Primary Local Indust0">
    <vt:lpwstr/>
  </property>
  <property fmtid="{D5CDD505-2E9C-101B-9397-08002B2CF9AE}" pid="22" name="Secondary Global Clie0">
    <vt:lpwstr/>
  </property>
  <property fmtid="{D5CDD505-2E9C-101B-9397-08002B2CF9AE}" pid="23" name="Secondary Global Clie">
    <vt:lpwstr/>
  </property>
  <property fmtid="{D5CDD505-2E9C-101B-9397-08002B2CF9AE}" pid="24" name="Secondary Global Indu0">
    <vt:lpwstr/>
  </property>
  <property fmtid="{D5CDD505-2E9C-101B-9397-08002B2CF9AE}" pid="25" name="Secondary Local Clie">
    <vt:lpwstr/>
  </property>
  <property fmtid="{D5CDD505-2E9C-101B-9397-08002B2CF9AE}" pid="26" name="Local Internal Service">
    <vt:lpwstr>1236;#United States:Enabling Areas:Clients and Markets|4108531e-dbc6-4023-90fd-dddafb06fff5</vt:lpwstr>
  </property>
  <property fmtid="{D5CDD505-2E9C-101B-9397-08002B2CF9AE}" pid="27" name="Global Internal Service">
    <vt:lpwstr>699;#Internal Services:Marketing|f712ec1a-1025-4224-86c9-b7b7e2074e8a</vt:lpwstr>
  </property>
  <property fmtid="{D5CDD505-2E9C-101B-9397-08002B2CF9AE}" pid="28" name="IPCO Designation">
    <vt:lpwstr>531;#Internal Use Only unless granted permission by content owner (IPCO Alternative Use Restriction)|f38bdcd6-352a-4923-92e5-9a710e71be95</vt:lpwstr>
  </property>
  <property fmtid="{D5CDD505-2E9C-101B-9397-08002B2CF9AE}" pid="29" name="Secondary Local Clie0">
    <vt:lpwstr/>
  </property>
  <property fmtid="{D5CDD505-2E9C-101B-9397-08002B2CF9AE}" pid="30" name="Classification">
    <vt:lpwstr/>
  </property>
  <property fmtid="{D5CDD505-2E9C-101B-9397-08002B2CF9AE}" pid="31" name="System SourceTaxHTField0">
    <vt:lpwstr/>
  </property>
  <property fmtid="{D5CDD505-2E9C-101B-9397-08002B2CF9AE}" pid="32" name="Primary Local Client0">
    <vt:lpwstr/>
  </property>
  <property fmtid="{D5CDD505-2E9C-101B-9397-08002B2CF9AE}" pid="33" name="Primary Global Indust0">
    <vt:lpwstr/>
  </property>
  <property fmtid="{D5CDD505-2E9C-101B-9397-08002B2CF9AE}" pid="34" name="Secondary Global Indu">
    <vt:lpwstr/>
  </property>
  <property fmtid="{D5CDD505-2E9C-101B-9397-08002B2CF9AE}" pid="35" name="Business IssuesTaxHTField">
    <vt:lpwstr/>
  </property>
  <property fmtid="{D5CDD505-2E9C-101B-9397-08002B2CF9AE}" pid="36" name="_dlc_DocIdPersistId">
    <vt:bool>true</vt:bool>
  </property>
  <property fmtid="{D5CDD505-2E9C-101B-9397-08002B2CF9AE}" pid="37" name="odf318f5c2004e70867d193ade101e23">
    <vt:lpwstr/>
  </property>
  <property fmtid="{D5CDD505-2E9C-101B-9397-08002B2CF9AE}" pid="38" name="Tax Specialty Area">
    <vt:lpwstr/>
  </property>
  <property fmtid="{D5CDD505-2E9C-101B-9397-08002B2CF9AE}" pid="39" name="c9de60e3e90d439b9f2e9ff9e9bb3430">
    <vt:lpwstr/>
  </property>
  <property fmtid="{D5CDD505-2E9C-101B-9397-08002B2CF9AE}" pid="40" name="Tax Entity">
    <vt:lpwstr/>
  </property>
  <property fmtid="{D5CDD505-2E9C-101B-9397-08002B2CF9AE}" pid="41" name="Disclaimer">
    <vt:lpwstr/>
  </property>
  <property fmtid="{D5CDD505-2E9C-101B-9397-08002B2CF9AE}" pid="42" name="g90a876a54e747069fde5360881b9933">
    <vt:lpwstr/>
  </property>
  <property fmtid="{D5CDD505-2E9C-101B-9397-08002B2CF9AE}" pid="43" name="Tax Jurisdiction">
    <vt:lpwstr/>
  </property>
  <property fmtid="{D5CDD505-2E9C-101B-9397-08002B2CF9AE}" pid="44" name="m553fc83c9f3478f9e79d248cf4f343f">
    <vt:lpwstr/>
  </property>
  <property fmtid="{D5CDD505-2E9C-101B-9397-08002B2CF9AE}" pid="45" name="Targeted Audience">
    <vt:lpwstr/>
  </property>
  <property fmtid="{D5CDD505-2E9C-101B-9397-08002B2CF9AE}" pid="46" name="b0201f3937364d799930ae17e15a01ce">
    <vt:lpwstr/>
  </property>
  <property fmtid="{D5CDD505-2E9C-101B-9397-08002B2CF9AE}" pid="47" name="f728aa9b7f954afcaec8cf5ce49c0187">
    <vt:lpwstr/>
  </property>
  <property fmtid="{D5CDD505-2E9C-101B-9397-08002B2CF9AE}" pid="48" name="n78ca540bead4842bdca414d7557030f">
    <vt:lpwstr/>
  </property>
  <property fmtid="{D5CDD505-2E9C-101B-9397-08002B2CF9AE}" pid="49" name="Global Content Type">
    <vt:lpwstr>1146;#Engagement Management and Deliverables|5985dd53-2d9c-489a-aedb-43c629b7dc81</vt:lpwstr>
  </property>
  <property fmtid="{D5CDD505-2E9C-101B-9397-08002B2CF9AE}" pid="50" name="External_Organization">
    <vt:lpwstr/>
  </property>
  <property fmtid="{D5CDD505-2E9C-101B-9397-08002B2CF9AE}" pid="51" name="General Business Topic">
    <vt:lpwstr/>
  </property>
  <property fmtid="{D5CDD505-2E9C-101B-9397-08002B2CF9AE}" pid="52" name="fd6bbc6c2e4940e0b736c9655d0b1c67">
    <vt:lpwstr/>
  </property>
  <property fmtid="{D5CDD505-2E9C-101B-9397-08002B2CF9AE}" pid="53" name="Method Discipline">
    <vt:lpwstr/>
  </property>
  <property fmtid="{D5CDD505-2E9C-101B-9397-08002B2CF9AE}" pid="54" name="Deloitte Method Task">
    <vt:lpwstr/>
  </property>
  <property fmtid="{D5CDD505-2E9C-101B-9397-08002B2CF9AE}" pid="55" name="gf661b68b929437daba08b54bbabff36">
    <vt:lpwstr/>
  </property>
  <property fmtid="{D5CDD505-2E9C-101B-9397-08002B2CF9AE}" pid="56" name="c1e1756b05e942aa8382e8ad470dc923">
    <vt:lpwstr/>
  </property>
  <property fmtid="{D5CDD505-2E9C-101B-9397-08002B2CF9AE}" pid="57" name="b205268b00054b168d473f2c9299ca3f">
    <vt:lpwstr/>
  </property>
  <property fmtid="{D5CDD505-2E9C-101B-9397-08002B2CF9AE}" pid="58" name="_docset_NoMedatataSyncRequired">
    <vt:lpwstr>False</vt:lpwstr>
  </property>
  <property fmtid="{D5CDD505-2E9C-101B-9397-08002B2CF9AE}" pid="59" name="Local Content Type">
    <vt:lpwstr>937;#United States:Engagement Management and Deliverables:Guidelines|195be345-258f-4722-9f36-4d13a02dc14e</vt:lpwstr>
  </property>
  <property fmtid="{D5CDD505-2E9C-101B-9397-08002B2CF9AE}" pid="60" name="Deloitte Tool">
    <vt:lpwstr/>
  </property>
  <property fmtid="{D5CDD505-2E9C-101B-9397-08002B2CF9AE}" pid="61" name="Badge">
    <vt:lpwstr/>
  </property>
  <property fmtid="{D5CDD505-2E9C-101B-9397-08002B2CF9AE}" pid="62" name="e7ca0883df3147c8a1187500dc55843a">
    <vt:lpwstr/>
  </property>
  <property fmtid="{D5CDD505-2E9C-101B-9397-08002B2CF9AE}" pid="63" name="Geography of Origin">
    <vt:lpwstr>379;#Americas (Region):Americas:United States (MF):United States|8cb0099f-1dbf-4b3c-9b7f-d98051a79fa3</vt:lpwstr>
  </property>
  <property fmtid="{D5CDD505-2E9C-101B-9397-08002B2CF9AE}" pid="64" name="oab0afb743884474a6cbf2d3b310bd05">
    <vt:lpwstr/>
  </property>
  <property fmtid="{D5CDD505-2E9C-101B-9397-08002B2CF9AE}" pid="65" name="g72f13cd53d8431d9a1ddb0a8e5a57bc">
    <vt:lpwstr/>
  </property>
  <property fmtid="{D5CDD505-2E9C-101B-9397-08002B2CF9AE}" pid="66" name="Content Recommendation">
    <vt:lpwstr/>
  </property>
  <property fmtid="{D5CDD505-2E9C-101B-9397-08002B2CF9AE}" pid="67" name="Order">
    <vt:r8>863900</vt:r8>
  </property>
  <property fmtid="{D5CDD505-2E9C-101B-9397-08002B2CF9AE}" pid="68" name="_dlc_policyId">
    <vt:lpwstr/>
  </property>
  <property fmtid="{D5CDD505-2E9C-101B-9397-08002B2CF9AE}" pid="69" name="Contacts">
    <vt:lpwstr/>
  </property>
  <property fmtid="{D5CDD505-2E9C-101B-9397-08002B2CF9AE}" pid="70" name="m_SourceID">
    <vt:lpwstr/>
  </property>
  <property fmtid="{D5CDD505-2E9C-101B-9397-08002B2CF9AE}" pid="71" name="TextKeyword">
    <vt:lpwstr/>
  </property>
  <property fmtid="{D5CDD505-2E9C-101B-9397-08002B2CF9AE}" pid="72" name="DocumentSetDescription">
    <vt:lpwstr/>
  </property>
  <property fmtid="{D5CDD505-2E9C-101B-9397-08002B2CF9AE}" pid="73" name="_dlc_DocId">
    <vt:lpwstr/>
  </property>
  <property fmtid="{D5CDD505-2E9C-101B-9397-08002B2CF9AE}" pid="74" name="_SourceUrl">
    <vt:lpwstr/>
  </property>
  <property fmtid="{D5CDD505-2E9C-101B-9397-08002B2CF9AE}" pid="75" name="_SharedFileIndex">
    <vt:lpwstr/>
  </property>
  <property fmtid="{D5CDD505-2E9C-101B-9397-08002B2CF9AE}" pid="76" name="ContentManager">
    <vt:lpwstr/>
  </property>
  <property fmtid="{D5CDD505-2E9C-101B-9397-08002B2CF9AE}" pid="77" name="WorkingDocumentURL">
    <vt:lpwstr/>
  </property>
  <property fmtid="{D5CDD505-2E9C-101B-9397-08002B2CF9AE}" pid="78" name="m_LastModifiedBy">
    <vt:lpwstr/>
  </property>
  <property fmtid="{D5CDD505-2E9C-101B-9397-08002B2CF9AE}" pid="79" name="IncludeInSearch">
    <vt:bool>false</vt:bool>
  </property>
  <property fmtid="{D5CDD505-2E9C-101B-9397-08002B2CF9AE}" pid="80" name="_dlc_DocIdUrl">
    <vt:lpwstr/>
  </property>
  <property fmtid="{D5CDD505-2E9C-101B-9397-08002B2CF9AE}" pid="81" name="OriginalDocumentURL">
    <vt:lpwstr/>
  </property>
  <property fmtid="{D5CDD505-2E9C-101B-9397-08002B2CF9AE}" pid="82" name="PublishedDocumentURL">
    <vt:lpwstr/>
  </property>
  <property fmtid="{D5CDD505-2E9C-101B-9397-08002B2CF9AE}" pid="83" name="ArchivalDocumentURL">
    <vt:lpwstr/>
  </property>
  <property fmtid="{D5CDD505-2E9C-101B-9397-08002B2CF9AE}" pid="84" name="ContentApprover">
    <vt:lpwstr/>
  </property>
  <property fmtid="{D5CDD505-2E9C-101B-9397-08002B2CF9AE}" pid="85" name="KAMDisplayFormUrl">
    <vt:lpwstr/>
  </property>
  <property fmtid="{D5CDD505-2E9C-101B-9397-08002B2CF9AE}" pid="86" name="ApproverComments">
    <vt:lpwstr/>
  </property>
  <property fmtid="{D5CDD505-2E9C-101B-9397-08002B2CF9AE}" pid="87" name="Status">
    <vt:lpwstr/>
  </property>
  <property fmtid="{D5CDD505-2E9C-101B-9397-08002B2CF9AE}" pid="88" name="AllowedSecurityGro">
    <vt:lpwstr/>
  </property>
  <property fmtid="{D5CDD505-2E9C-101B-9397-08002B2CF9AE}" pid="89" name="OriginalId">
    <vt:lpwstr/>
  </property>
  <property fmtid="{D5CDD505-2E9C-101B-9397-08002B2CF9AE}" pid="90" name="ItemRetentionFormula">
    <vt:lpwstr/>
  </property>
  <property fmtid="{D5CDD505-2E9C-101B-9397-08002B2CF9AE}" pid="91" name="PublishingNotes">
    <vt:lpwstr/>
  </property>
  <property fmtid="{D5CDD505-2E9C-101B-9397-08002B2CF9AE}" pid="92" name="m_BusinessAreaText">
    <vt:lpwstr/>
  </property>
  <property fmtid="{D5CDD505-2E9C-101B-9397-08002B2CF9AE}" pid="93" name="ContentPublisher">
    <vt:lpwstr/>
  </property>
  <property fmtid="{D5CDD505-2E9C-101B-9397-08002B2CF9AE}" pid="94" name="TaxCode">
    <vt:lpwstr/>
  </property>
  <property fmtid="{D5CDD505-2E9C-101B-9397-08002B2CF9AE}" pid="95" name="_dlc_Exempt">
    <vt:bool>false</vt:bool>
  </property>
  <property fmtid="{D5CDD505-2E9C-101B-9397-08002B2CF9AE}" pid="96" name="Qualification Text">
    <vt:lpwstr/>
  </property>
  <property fmtid="{D5CDD505-2E9C-101B-9397-08002B2CF9AE}" pid="97" name="RelatedLinksNotes">
    <vt:lpwstr/>
  </property>
  <property fmtid="{D5CDD505-2E9C-101B-9397-08002B2CF9AE}" pid="98" name="RedirectNewWindow">
    <vt:bool>false</vt:bool>
  </property>
  <property fmtid="{D5CDD505-2E9C-101B-9397-08002B2CF9AE}" pid="99" name="KAMThumbnail">
    <vt:lpwstr/>
  </property>
  <property fmtid="{D5CDD505-2E9C-101B-9397-08002B2CF9AE}" pid="100" name="Contributor Geography">
    <vt:lpwstr/>
  </property>
  <property fmtid="{D5CDD505-2E9C-101B-9397-08002B2CF9AE}" pid="101" name="ContactDPNSearchTxt">
    <vt:lpwstr/>
  </property>
  <property fmtid="{D5CDD505-2E9C-101B-9397-08002B2CF9AE}" pid="102" name="Publishing Owning Te">
    <vt:lpwstr/>
  </property>
  <property fmtid="{D5CDD505-2E9C-101B-9397-08002B2CF9AE}" pid="103" name="Primary Local Client">
    <vt:lpwstr/>
  </property>
  <property fmtid="{D5CDD505-2E9C-101B-9397-08002B2CF9AE}" pid="104" name="Method Document Type">
    <vt:lpwstr/>
  </property>
  <property fmtid="{D5CDD505-2E9C-101B-9397-08002B2CF9AE}" pid="105" name="Primary Local Indust">
    <vt:lpwstr/>
  </property>
  <property fmtid="{D5CDD505-2E9C-101B-9397-08002B2CF9AE}" pid="106" name="AuthorDPNSearchTxt">
    <vt:lpwstr/>
  </property>
  <property fmtid="{D5CDD505-2E9C-101B-9397-08002B2CF9AE}" pid="107" name="Qualification">
    <vt:lpwstr/>
  </property>
  <property fmtid="{D5CDD505-2E9C-101B-9397-08002B2CF9AE}" pid="108" name="QualID">
    <vt:lpwstr/>
  </property>
  <property fmtid="{D5CDD505-2E9C-101B-9397-08002B2CF9AE}" pid="109" name="Primary Global Client">
    <vt:lpwstr/>
  </property>
  <property fmtid="{D5CDD505-2E9C-101B-9397-08002B2CF9AE}" pid="110" name="Primary Global Indust">
    <vt:lpwstr/>
  </property>
  <property fmtid="{D5CDD505-2E9C-101B-9397-08002B2CF9AE}" pid="111" name="TaxCase">
    <vt:lpwstr/>
  </property>
  <property fmtid="{D5CDD505-2E9C-101B-9397-08002B2CF9AE}" pid="112" name="Method Document">
    <vt:lpwstr/>
  </property>
  <property fmtid="{D5CDD505-2E9C-101B-9397-08002B2CF9AE}" pid="113" name="QAResource">
    <vt:lpwstr/>
  </property>
  <property fmtid="{D5CDD505-2E9C-101B-9397-08002B2CF9AE}" pid="114" name="Redirect URL">
    <vt:lpwstr/>
  </property>
  <property fmtid="{D5CDD505-2E9C-101B-9397-08002B2CF9AE}" pid="115" name="AllowedSecurityGroupT">
    <vt:lpwstr/>
  </property>
  <property fmtid="{D5CDD505-2E9C-101B-9397-08002B2CF9AE}" pid="116" name="TaxRegulation">
    <vt:lpwstr/>
  </property>
  <property fmtid="{D5CDD505-2E9C-101B-9397-08002B2CF9AE}" pid="117" name="System Source">
    <vt:lpwstr/>
  </property>
  <property fmtid="{D5CDD505-2E9C-101B-9397-08002B2CF9AE}" pid="118" name="ContributorDPNSearchTxt">
    <vt:lpwstr/>
  </property>
  <property fmtid="{D5CDD505-2E9C-101B-9397-08002B2CF9AE}" pid="119" name="DeloitteCommunity">
    <vt:lpwstr/>
  </property>
</Properties>
</file>